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2" r:id="rId1"/>
  </p:sldMasterIdLst>
  <p:sldIdLst>
    <p:sldId id="256" r:id="rId2"/>
    <p:sldId id="288" r:id="rId3"/>
    <p:sldId id="285" r:id="rId4"/>
    <p:sldId id="266" r:id="rId5"/>
    <p:sldId id="278" r:id="rId6"/>
    <p:sldId id="289" r:id="rId7"/>
    <p:sldId id="280" r:id="rId8"/>
    <p:sldId id="257" r:id="rId9"/>
    <p:sldId id="281" r:id="rId10"/>
    <p:sldId id="279" r:id="rId11"/>
    <p:sldId id="290" r:id="rId12"/>
    <p:sldId id="267" r:id="rId13"/>
    <p:sldId id="282" r:id="rId14"/>
    <p:sldId id="293" r:id="rId15"/>
    <p:sldId id="284" r:id="rId16"/>
    <p:sldId id="294" r:id="rId17"/>
    <p:sldId id="295" r:id="rId18"/>
    <p:sldId id="297" r:id="rId19"/>
    <p:sldId id="291" r:id="rId20"/>
    <p:sldId id="268" r:id="rId21"/>
    <p:sldId id="286" r:id="rId22"/>
    <p:sldId id="298" r:id="rId23"/>
    <p:sldId id="292" r:id="rId24"/>
    <p:sldId id="269" r:id="rId25"/>
    <p:sldId id="287" r:id="rId26"/>
    <p:sldId id="27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A199D57D-8401-460C-8D5B-3663C4DF8B18}">
          <p14:sldIdLst>
            <p14:sldId id="256"/>
          </p14:sldIdLst>
        </p14:section>
        <p14:section name="Introduction" id="{5990F74A-2671-4DA0-942A-6EA746E19749}">
          <p14:sldIdLst>
            <p14:sldId id="288"/>
            <p14:sldId id="285"/>
            <p14:sldId id="266"/>
            <p14:sldId id="278"/>
          </p14:sldIdLst>
        </p14:section>
        <p14:section name="Methods" id="{9E2B0CD3-9C06-4C57-B1EE-F8E6F48DA2E2}">
          <p14:sldIdLst>
            <p14:sldId id="289"/>
            <p14:sldId id="280"/>
            <p14:sldId id="257"/>
            <p14:sldId id="281"/>
            <p14:sldId id="279"/>
          </p14:sldIdLst>
        </p14:section>
        <p14:section name="Results" id="{CB8CFFFA-6FE8-498E-B892-D2EED702590E}">
          <p14:sldIdLst>
            <p14:sldId id="290"/>
            <p14:sldId id="267"/>
            <p14:sldId id="282"/>
            <p14:sldId id="293"/>
            <p14:sldId id="284"/>
            <p14:sldId id="294"/>
            <p14:sldId id="295"/>
            <p14:sldId id="297"/>
          </p14:sldIdLst>
        </p14:section>
        <p14:section name="Discussion" id="{EF95A063-B8CD-41B9-A09D-BA2442BEEC63}">
          <p14:sldIdLst>
            <p14:sldId id="291"/>
            <p14:sldId id="268"/>
            <p14:sldId id="286"/>
            <p14:sldId id="298"/>
          </p14:sldIdLst>
        </p14:section>
        <p14:section name="Future directions" id="{DF8828D5-8B90-43FC-B7E6-C9038E4B6184}">
          <p14:sldIdLst>
            <p14:sldId id="292"/>
            <p14:sldId id="269"/>
            <p14:sldId id="287"/>
          </p14:sldIdLst>
        </p14:section>
        <p14:section name="End" id="{6BF43945-C341-46E4-9495-20693A4F7023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Gill" initials="AG" lastIdx="1" clrIdx="0">
    <p:extLst>
      <p:ext uri="{19B8F6BF-5375-455C-9EA6-DF929625EA0E}">
        <p15:presenceInfo xmlns:p15="http://schemas.microsoft.com/office/powerpoint/2012/main" userId="ff9e528d3ff575b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365"/>
    <a:srgbClr val="780802"/>
    <a:srgbClr val="FF61CC"/>
    <a:srgbClr val="250025"/>
    <a:srgbClr val="C77CFF"/>
    <a:srgbClr val="00A9FF"/>
    <a:srgbClr val="CD9600"/>
    <a:srgbClr val="00BE67"/>
    <a:srgbClr val="F8766D"/>
    <a:srgbClr val="BAD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115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4845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976752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47960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40265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4156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73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152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983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449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3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938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2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60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20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67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CBC1C18-307B-4F68-A007-B5B542270E8D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525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18-06052-0" TargetMode="External"/><Relationship Id="rId2" Type="http://schemas.openxmlformats.org/officeDocument/2006/relationships/hyperlink" Target="https://doi.org/10.1186/s13059-019-1795-z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cell.2019.05.03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087F-78C3-4F9F-973A-079C7AA3C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49" y="2172238"/>
            <a:ext cx="12011025" cy="2268559"/>
          </a:xfrm>
        </p:spPr>
        <p:txBody>
          <a:bodyPr>
            <a:normAutofit/>
          </a:bodyPr>
          <a:lstStyle/>
          <a:p>
            <a:r>
              <a:rPr lang="en-US" dirty="0"/>
              <a:t>Replicability of single-cell RNA-seq cell type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5F2CD-C106-4987-8EE2-BB144F08F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836638"/>
            <a:ext cx="9440034" cy="2631011"/>
          </a:xfrm>
        </p:spPr>
        <p:txBody>
          <a:bodyPr>
            <a:normAutofit/>
          </a:bodyPr>
          <a:lstStyle/>
          <a:p>
            <a:r>
              <a:rPr lang="en-US" dirty="0"/>
              <a:t>Amy Gill</a:t>
            </a:r>
          </a:p>
          <a:p>
            <a:r>
              <a:rPr lang="en-US" dirty="0"/>
              <a:t>4/26/2021</a:t>
            </a:r>
          </a:p>
          <a:p>
            <a:r>
              <a:rPr lang="en-US" dirty="0"/>
              <a:t>Final Project</a:t>
            </a:r>
          </a:p>
          <a:p>
            <a:r>
              <a:rPr lang="en-US" dirty="0"/>
              <a:t>Advanced Topics in Genomic Data Analysis</a:t>
            </a:r>
          </a:p>
        </p:txBody>
      </p:sp>
      <p:sp>
        <p:nvSpPr>
          <p:cNvPr id="4" name="Google Shape;629;p42">
            <a:extLst>
              <a:ext uri="{FF2B5EF4-FFF2-40B4-BE49-F238E27FC236}">
                <a16:creationId xmlns:a16="http://schemas.microsoft.com/office/drawing/2014/main" id="{7BBEB616-816F-4A28-AA28-34F333D2A596}"/>
              </a:ext>
            </a:extLst>
          </p:cNvPr>
          <p:cNvSpPr/>
          <p:nvPr/>
        </p:nvSpPr>
        <p:spPr>
          <a:xfrm>
            <a:off x="516300" y="241447"/>
            <a:ext cx="1459008" cy="1335682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29;p42">
            <a:extLst>
              <a:ext uri="{FF2B5EF4-FFF2-40B4-BE49-F238E27FC236}">
                <a16:creationId xmlns:a16="http://schemas.microsoft.com/office/drawing/2014/main" id="{A50C9CDC-C214-4ACA-A980-D84498E54948}"/>
              </a:ext>
            </a:extLst>
          </p:cNvPr>
          <p:cNvSpPr/>
          <p:nvPr/>
        </p:nvSpPr>
        <p:spPr>
          <a:xfrm>
            <a:off x="5366496" y="238126"/>
            <a:ext cx="1459008" cy="1335682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29;p42">
            <a:extLst>
              <a:ext uri="{FF2B5EF4-FFF2-40B4-BE49-F238E27FC236}">
                <a16:creationId xmlns:a16="http://schemas.microsoft.com/office/drawing/2014/main" id="{0DE84C08-F4D9-46D3-9858-59C54E5F4A7F}"/>
              </a:ext>
            </a:extLst>
          </p:cNvPr>
          <p:cNvSpPr/>
          <p:nvPr/>
        </p:nvSpPr>
        <p:spPr>
          <a:xfrm>
            <a:off x="10216692" y="238126"/>
            <a:ext cx="1459008" cy="1335682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5322;p67">
            <a:extLst>
              <a:ext uri="{FF2B5EF4-FFF2-40B4-BE49-F238E27FC236}">
                <a16:creationId xmlns:a16="http://schemas.microsoft.com/office/drawing/2014/main" id="{A101D461-E9C7-4787-A805-694A502B551D}"/>
              </a:ext>
            </a:extLst>
          </p:cNvPr>
          <p:cNvGrpSpPr/>
          <p:nvPr/>
        </p:nvGrpSpPr>
        <p:grpSpPr>
          <a:xfrm>
            <a:off x="961765" y="475294"/>
            <a:ext cx="568078" cy="857583"/>
            <a:chOff x="6275635" y="4282651"/>
            <a:chExt cx="209383" cy="366778"/>
          </a:xfrm>
          <a:solidFill>
            <a:schemeClr val="accent6"/>
          </a:solidFill>
        </p:grpSpPr>
        <p:sp>
          <p:nvSpPr>
            <p:cNvPr id="14" name="Google Shape;15323;p67">
              <a:extLst>
                <a:ext uri="{FF2B5EF4-FFF2-40B4-BE49-F238E27FC236}">
                  <a16:creationId xmlns:a16="http://schemas.microsoft.com/office/drawing/2014/main" id="{8E5A5652-2EC8-493F-8A46-067EC3AF4EB9}"/>
                </a:ext>
              </a:extLst>
            </p:cNvPr>
            <p:cNvSpPr/>
            <p:nvPr/>
          </p:nvSpPr>
          <p:spPr>
            <a:xfrm>
              <a:off x="6275635" y="4282651"/>
              <a:ext cx="89162" cy="366778"/>
            </a:xfrm>
            <a:custGeom>
              <a:avLst/>
              <a:gdLst/>
              <a:ahLst/>
              <a:cxnLst/>
              <a:rect l="l" t="t" r="r" b="b"/>
              <a:pathLst>
                <a:path w="2799" h="11514" extrusionOk="0">
                  <a:moveTo>
                    <a:pt x="1382" y="1751"/>
                  </a:moveTo>
                  <a:cubicBezTo>
                    <a:pt x="1667" y="1917"/>
                    <a:pt x="1929" y="2084"/>
                    <a:pt x="2132" y="2275"/>
                  </a:cubicBezTo>
                  <a:lnTo>
                    <a:pt x="620" y="2275"/>
                  </a:lnTo>
                  <a:cubicBezTo>
                    <a:pt x="822" y="2084"/>
                    <a:pt x="1084" y="1917"/>
                    <a:pt x="1382" y="1751"/>
                  </a:cubicBezTo>
                  <a:close/>
                  <a:moveTo>
                    <a:pt x="2370" y="2620"/>
                  </a:moveTo>
                  <a:cubicBezTo>
                    <a:pt x="2465" y="2822"/>
                    <a:pt x="2489" y="3048"/>
                    <a:pt x="2382" y="3298"/>
                  </a:cubicBezTo>
                  <a:lnTo>
                    <a:pt x="381" y="3298"/>
                  </a:lnTo>
                  <a:cubicBezTo>
                    <a:pt x="298" y="3084"/>
                    <a:pt x="286" y="2858"/>
                    <a:pt x="381" y="2620"/>
                  </a:cubicBezTo>
                  <a:close/>
                  <a:moveTo>
                    <a:pt x="2144" y="3644"/>
                  </a:moveTo>
                  <a:cubicBezTo>
                    <a:pt x="1953" y="3834"/>
                    <a:pt x="1679" y="4001"/>
                    <a:pt x="1382" y="4168"/>
                  </a:cubicBezTo>
                  <a:cubicBezTo>
                    <a:pt x="1096" y="4001"/>
                    <a:pt x="822" y="3834"/>
                    <a:pt x="620" y="3644"/>
                  </a:cubicBezTo>
                  <a:close/>
                  <a:moveTo>
                    <a:pt x="2441" y="5918"/>
                  </a:moveTo>
                  <a:cubicBezTo>
                    <a:pt x="2334" y="6394"/>
                    <a:pt x="1893" y="6680"/>
                    <a:pt x="1382" y="6966"/>
                  </a:cubicBezTo>
                  <a:cubicBezTo>
                    <a:pt x="881" y="6680"/>
                    <a:pt x="429" y="6394"/>
                    <a:pt x="346" y="5918"/>
                  </a:cubicBezTo>
                  <a:close/>
                  <a:moveTo>
                    <a:pt x="1382" y="7347"/>
                  </a:moveTo>
                  <a:cubicBezTo>
                    <a:pt x="1679" y="7513"/>
                    <a:pt x="1953" y="7680"/>
                    <a:pt x="2144" y="7870"/>
                  </a:cubicBezTo>
                  <a:lnTo>
                    <a:pt x="620" y="7870"/>
                  </a:lnTo>
                  <a:cubicBezTo>
                    <a:pt x="822" y="7680"/>
                    <a:pt x="1096" y="7513"/>
                    <a:pt x="1382" y="7347"/>
                  </a:cubicBezTo>
                  <a:close/>
                  <a:moveTo>
                    <a:pt x="2394" y="8216"/>
                  </a:moveTo>
                  <a:cubicBezTo>
                    <a:pt x="2489" y="8454"/>
                    <a:pt x="2489" y="8680"/>
                    <a:pt x="2382" y="8894"/>
                  </a:cubicBezTo>
                  <a:lnTo>
                    <a:pt x="405" y="8894"/>
                  </a:lnTo>
                  <a:cubicBezTo>
                    <a:pt x="298" y="8656"/>
                    <a:pt x="298" y="8442"/>
                    <a:pt x="405" y="8216"/>
                  </a:cubicBezTo>
                  <a:close/>
                  <a:moveTo>
                    <a:pt x="2132" y="9240"/>
                  </a:moveTo>
                  <a:cubicBezTo>
                    <a:pt x="1929" y="9430"/>
                    <a:pt x="1667" y="9597"/>
                    <a:pt x="1382" y="9764"/>
                  </a:cubicBezTo>
                  <a:cubicBezTo>
                    <a:pt x="1096" y="9597"/>
                    <a:pt x="834" y="9430"/>
                    <a:pt x="620" y="9240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846"/>
                    <a:pt x="524" y="1251"/>
                    <a:pt x="1072" y="1560"/>
                  </a:cubicBezTo>
                  <a:cubicBezTo>
                    <a:pt x="500" y="1894"/>
                    <a:pt x="0" y="2310"/>
                    <a:pt x="0" y="2965"/>
                  </a:cubicBezTo>
                  <a:cubicBezTo>
                    <a:pt x="0" y="3644"/>
                    <a:pt x="524" y="4049"/>
                    <a:pt x="1072" y="4358"/>
                  </a:cubicBezTo>
                  <a:cubicBezTo>
                    <a:pt x="524" y="4668"/>
                    <a:pt x="0" y="5072"/>
                    <a:pt x="0" y="5763"/>
                  </a:cubicBezTo>
                  <a:cubicBezTo>
                    <a:pt x="0" y="6442"/>
                    <a:pt x="524" y="6847"/>
                    <a:pt x="1072" y="7156"/>
                  </a:cubicBezTo>
                  <a:cubicBezTo>
                    <a:pt x="524" y="7466"/>
                    <a:pt x="0" y="7870"/>
                    <a:pt x="0" y="8549"/>
                  </a:cubicBezTo>
                  <a:cubicBezTo>
                    <a:pt x="0" y="8799"/>
                    <a:pt x="72" y="9002"/>
                    <a:pt x="179" y="9180"/>
                  </a:cubicBezTo>
                  <a:cubicBezTo>
                    <a:pt x="227" y="9240"/>
                    <a:pt x="322" y="9525"/>
                    <a:pt x="1072" y="9954"/>
                  </a:cubicBezTo>
                  <a:cubicBezTo>
                    <a:pt x="524" y="10264"/>
                    <a:pt x="0" y="10668"/>
                    <a:pt x="0" y="11359"/>
                  </a:cubicBezTo>
                  <a:cubicBezTo>
                    <a:pt x="0" y="11442"/>
                    <a:pt x="72" y="11514"/>
                    <a:pt x="167" y="11514"/>
                  </a:cubicBezTo>
                  <a:cubicBezTo>
                    <a:pt x="250" y="11514"/>
                    <a:pt x="322" y="11442"/>
                    <a:pt x="322" y="11359"/>
                  </a:cubicBezTo>
                  <a:cubicBezTo>
                    <a:pt x="322" y="10776"/>
                    <a:pt x="834" y="10466"/>
                    <a:pt x="1393" y="10145"/>
                  </a:cubicBezTo>
                  <a:cubicBezTo>
                    <a:pt x="1965" y="10466"/>
                    <a:pt x="2465" y="10776"/>
                    <a:pt x="2465" y="11359"/>
                  </a:cubicBezTo>
                  <a:cubicBezTo>
                    <a:pt x="2465" y="11442"/>
                    <a:pt x="2548" y="11514"/>
                    <a:pt x="2632" y="11514"/>
                  </a:cubicBezTo>
                  <a:cubicBezTo>
                    <a:pt x="2727" y="11514"/>
                    <a:pt x="2798" y="11442"/>
                    <a:pt x="2798" y="11359"/>
                  </a:cubicBezTo>
                  <a:cubicBezTo>
                    <a:pt x="2798" y="10668"/>
                    <a:pt x="2274" y="10264"/>
                    <a:pt x="1727" y="9954"/>
                  </a:cubicBezTo>
                  <a:cubicBezTo>
                    <a:pt x="2286" y="9633"/>
                    <a:pt x="2798" y="9216"/>
                    <a:pt x="2798" y="8561"/>
                  </a:cubicBezTo>
                  <a:cubicBezTo>
                    <a:pt x="2798" y="7870"/>
                    <a:pt x="2274" y="7466"/>
                    <a:pt x="1727" y="7156"/>
                  </a:cubicBezTo>
                  <a:cubicBezTo>
                    <a:pt x="2274" y="6847"/>
                    <a:pt x="2798" y="6442"/>
                    <a:pt x="2798" y="5763"/>
                  </a:cubicBezTo>
                  <a:cubicBezTo>
                    <a:pt x="2798" y="5608"/>
                    <a:pt x="2763" y="5465"/>
                    <a:pt x="2727" y="5346"/>
                  </a:cubicBezTo>
                  <a:cubicBezTo>
                    <a:pt x="2699" y="5273"/>
                    <a:pt x="2629" y="5227"/>
                    <a:pt x="2560" y="5227"/>
                  </a:cubicBezTo>
                  <a:cubicBezTo>
                    <a:pt x="2539" y="5227"/>
                    <a:pt x="2519" y="5231"/>
                    <a:pt x="2501" y="5239"/>
                  </a:cubicBezTo>
                  <a:cubicBezTo>
                    <a:pt x="2405" y="5263"/>
                    <a:pt x="2370" y="5370"/>
                    <a:pt x="2394" y="5465"/>
                  </a:cubicBezTo>
                  <a:cubicBezTo>
                    <a:pt x="2405" y="5501"/>
                    <a:pt x="2405" y="5549"/>
                    <a:pt x="2405" y="5596"/>
                  </a:cubicBezTo>
                  <a:lnTo>
                    <a:pt x="322" y="5596"/>
                  </a:lnTo>
                  <a:cubicBezTo>
                    <a:pt x="417" y="5132"/>
                    <a:pt x="881" y="4834"/>
                    <a:pt x="1370" y="4549"/>
                  </a:cubicBezTo>
                  <a:cubicBezTo>
                    <a:pt x="1560" y="4656"/>
                    <a:pt x="1774" y="4775"/>
                    <a:pt x="1929" y="4906"/>
                  </a:cubicBezTo>
                  <a:cubicBezTo>
                    <a:pt x="1960" y="4932"/>
                    <a:pt x="1998" y="4944"/>
                    <a:pt x="2035" y="4944"/>
                  </a:cubicBezTo>
                  <a:cubicBezTo>
                    <a:pt x="2084" y="4944"/>
                    <a:pt x="2134" y="4923"/>
                    <a:pt x="2167" y="4882"/>
                  </a:cubicBezTo>
                  <a:cubicBezTo>
                    <a:pt x="2227" y="4811"/>
                    <a:pt x="2215" y="4703"/>
                    <a:pt x="2144" y="4644"/>
                  </a:cubicBezTo>
                  <a:cubicBezTo>
                    <a:pt x="2001" y="4537"/>
                    <a:pt x="1858" y="4453"/>
                    <a:pt x="1703" y="4358"/>
                  </a:cubicBezTo>
                  <a:cubicBezTo>
                    <a:pt x="2263" y="4049"/>
                    <a:pt x="2775" y="3644"/>
                    <a:pt x="2775" y="2965"/>
                  </a:cubicBezTo>
                  <a:cubicBezTo>
                    <a:pt x="2775" y="2727"/>
                    <a:pt x="2703" y="2513"/>
                    <a:pt x="2596" y="2334"/>
                  </a:cubicBezTo>
                  <a:cubicBezTo>
                    <a:pt x="2560" y="2275"/>
                    <a:pt x="2441" y="1989"/>
                    <a:pt x="1703" y="1560"/>
                  </a:cubicBezTo>
                  <a:cubicBezTo>
                    <a:pt x="2263" y="1239"/>
                    <a:pt x="2798" y="846"/>
                    <a:pt x="2798" y="167"/>
                  </a:cubicBezTo>
                  <a:cubicBezTo>
                    <a:pt x="2798" y="72"/>
                    <a:pt x="2727" y="0"/>
                    <a:pt x="2632" y="0"/>
                  </a:cubicBezTo>
                  <a:cubicBezTo>
                    <a:pt x="2548" y="0"/>
                    <a:pt x="2465" y="72"/>
                    <a:pt x="2465" y="167"/>
                  </a:cubicBezTo>
                  <a:cubicBezTo>
                    <a:pt x="2465" y="739"/>
                    <a:pt x="1965" y="1060"/>
                    <a:pt x="1393" y="1370"/>
                  </a:cubicBezTo>
                  <a:cubicBezTo>
                    <a:pt x="834" y="1060"/>
                    <a:pt x="322" y="727"/>
                    <a:pt x="322" y="167"/>
                  </a:cubicBez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324;p67">
              <a:extLst>
                <a:ext uri="{FF2B5EF4-FFF2-40B4-BE49-F238E27FC236}">
                  <a16:creationId xmlns:a16="http://schemas.microsoft.com/office/drawing/2014/main" id="{C620AA11-7837-4566-85C8-235976FDBCAE}"/>
                </a:ext>
              </a:extLst>
            </p:cNvPr>
            <p:cNvSpPr/>
            <p:nvPr/>
          </p:nvSpPr>
          <p:spPr>
            <a:xfrm>
              <a:off x="6395474" y="4282651"/>
              <a:ext cx="89544" cy="366778"/>
            </a:xfrm>
            <a:custGeom>
              <a:avLst/>
              <a:gdLst/>
              <a:ahLst/>
              <a:cxnLst/>
              <a:rect l="l" t="t" r="r" b="b"/>
              <a:pathLst>
                <a:path w="2811" h="11514" extrusionOk="0">
                  <a:moveTo>
                    <a:pt x="2799" y="2906"/>
                  </a:moveTo>
                  <a:cubicBezTo>
                    <a:pt x="2799" y="2912"/>
                    <a:pt x="2802" y="2914"/>
                    <a:pt x="2803" y="2914"/>
                  </a:cubicBezTo>
                  <a:cubicBezTo>
                    <a:pt x="2805" y="2914"/>
                    <a:pt x="2805" y="2912"/>
                    <a:pt x="2799" y="2906"/>
                  </a:cubicBezTo>
                  <a:close/>
                  <a:moveTo>
                    <a:pt x="2453" y="3096"/>
                  </a:moveTo>
                  <a:cubicBezTo>
                    <a:pt x="2382" y="3584"/>
                    <a:pt x="1918" y="3870"/>
                    <a:pt x="1406" y="4168"/>
                  </a:cubicBezTo>
                  <a:cubicBezTo>
                    <a:pt x="882" y="3870"/>
                    <a:pt x="417" y="3584"/>
                    <a:pt x="346" y="3096"/>
                  </a:cubicBezTo>
                  <a:close/>
                  <a:moveTo>
                    <a:pt x="1394" y="4549"/>
                  </a:moveTo>
                  <a:cubicBezTo>
                    <a:pt x="1680" y="4715"/>
                    <a:pt x="1965" y="4882"/>
                    <a:pt x="2156" y="5072"/>
                  </a:cubicBezTo>
                  <a:lnTo>
                    <a:pt x="644" y="5072"/>
                  </a:lnTo>
                  <a:cubicBezTo>
                    <a:pt x="834" y="4882"/>
                    <a:pt x="1120" y="4715"/>
                    <a:pt x="1394" y="4549"/>
                  </a:cubicBezTo>
                  <a:close/>
                  <a:moveTo>
                    <a:pt x="2394" y="5418"/>
                  </a:moveTo>
                  <a:cubicBezTo>
                    <a:pt x="2501" y="5644"/>
                    <a:pt x="2501" y="5858"/>
                    <a:pt x="2394" y="6096"/>
                  </a:cubicBezTo>
                  <a:lnTo>
                    <a:pt x="406" y="6096"/>
                  </a:lnTo>
                  <a:cubicBezTo>
                    <a:pt x="298" y="5858"/>
                    <a:pt x="298" y="5644"/>
                    <a:pt x="406" y="5418"/>
                  </a:cubicBezTo>
                  <a:close/>
                  <a:moveTo>
                    <a:pt x="2156" y="6442"/>
                  </a:moveTo>
                  <a:cubicBezTo>
                    <a:pt x="1965" y="6632"/>
                    <a:pt x="1680" y="6799"/>
                    <a:pt x="1406" y="6966"/>
                  </a:cubicBezTo>
                  <a:cubicBezTo>
                    <a:pt x="1120" y="6799"/>
                    <a:pt x="846" y="6632"/>
                    <a:pt x="644" y="6442"/>
                  </a:cubicBezTo>
                  <a:close/>
                  <a:moveTo>
                    <a:pt x="1406" y="7347"/>
                  </a:moveTo>
                  <a:cubicBezTo>
                    <a:pt x="1906" y="7632"/>
                    <a:pt x="2358" y="7918"/>
                    <a:pt x="2453" y="8382"/>
                  </a:cubicBezTo>
                  <a:lnTo>
                    <a:pt x="358" y="8382"/>
                  </a:lnTo>
                  <a:cubicBezTo>
                    <a:pt x="453" y="7918"/>
                    <a:pt x="906" y="7632"/>
                    <a:pt x="1406" y="7347"/>
                  </a:cubicBezTo>
                  <a:close/>
                  <a:moveTo>
                    <a:pt x="2442" y="8716"/>
                  </a:moveTo>
                  <a:cubicBezTo>
                    <a:pt x="2370" y="9180"/>
                    <a:pt x="1906" y="9478"/>
                    <a:pt x="1406" y="9764"/>
                  </a:cubicBezTo>
                  <a:cubicBezTo>
                    <a:pt x="894" y="9478"/>
                    <a:pt x="429" y="9192"/>
                    <a:pt x="346" y="8716"/>
                  </a:cubicBezTo>
                  <a:close/>
                  <a:moveTo>
                    <a:pt x="179" y="0"/>
                  </a:moveTo>
                  <a:cubicBezTo>
                    <a:pt x="96" y="0"/>
                    <a:pt x="13" y="72"/>
                    <a:pt x="13" y="167"/>
                  </a:cubicBezTo>
                  <a:cubicBezTo>
                    <a:pt x="13" y="858"/>
                    <a:pt x="548" y="1251"/>
                    <a:pt x="1084" y="1560"/>
                  </a:cubicBezTo>
                  <a:cubicBezTo>
                    <a:pt x="953" y="1632"/>
                    <a:pt x="834" y="1715"/>
                    <a:pt x="715" y="1786"/>
                  </a:cubicBezTo>
                  <a:cubicBezTo>
                    <a:pt x="584" y="1870"/>
                    <a:pt x="656" y="2096"/>
                    <a:pt x="822" y="2096"/>
                  </a:cubicBezTo>
                  <a:cubicBezTo>
                    <a:pt x="906" y="2096"/>
                    <a:pt x="870" y="2072"/>
                    <a:pt x="1430" y="1751"/>
                  </a:cubicBezTo>
                  <a:cubicBezTo>
                    <a:pt x="1918" y="2036"/>
                    <a:pt x="2370" y="2310"/>
                    <a:pt x="2477" y="2751"/>
                  </a:cubicBezTo>
                  <a:lnTo>
                    <a:pt x="406" y="2751"/>
                  </a:lnTo>
                  <a:cubicBezTo>
                    <a:pt x="417" y="2703"/>
                    <a:pt x="417" y="2644"/>
                    <a:pt x="429" y="2608"/>
                  </a:cubicBezTo>
                  <a:cubicBezTo>
                    <a:pt x="477" y="2513"/>
                    <a:pt x="429" y="2429"/>
                    <a:pt x="346" y="2382"/>
                  </a:cubicBezTo>
                  <a:cubicBezTo>
                    <a:pt x="320" y="2369"/>
                    <a:pt x="295" y="2363"/>
                    <a:pt x="271" y="2363"/>
                  </a:cubicBezTo>
                  <a:cubicBezTo>
                    <a:pt x="208" y="2363"/>
                    <a:pt x="154" y="2404"/>
                    <a:pt x="120" y="2465"/>
                  </a:cubicBezTo>
                  <a:cubicBezTo>
                    <a:pt x="60" y="2608"/>
                    <a:pt x="36" y="2751"/>
                    <a:pt x="13" y="2917"/>
                  </a:cubicBezTo>
                  <a:lnTo>
                    <a:pt x="13" y="2929"/>
                  </a:lnTo>
                  <a:cubicBezTo>
                    <a:pt x="1" y="3620"/>
                    <a:pt x="489" y="4013"/>
                    <a:pt x="1084" y="4358"/>
                  </a:cubicBezTo>
                  <a:cubicBezTo>
                    <a:pt x="537" y="4668"/>
                    <a:pt x="13" y="5072"/>
                    <a:pt x="13" y="5763"/>
                  </a:cubicBezTo>
                  <a:cubicBezTo>
                    <a:pt x="13" y="6442"/>
                    <a:pt x="537" y="6847"/>
                    <a:pt x="1084" y="7156"/>
                  </a:cubicBezTo>
                  <a:cubicBezTo>
                    <a:pt x="513" y="7501"/>
                    <a:pt x="13" y="7882"/>
                    <a:pt x="13" y="8561"/>
                  </a:cubicBezTo>
                  <a:cubicBezTo>
                    <a:pt x="13" y="9240"/>
                    <a:pt x="537" y="9644"/>
                    <a:pt x="1084" y="9954"/>
                  </a:cubicBezTo>
                  <a:cubicBezTo>
                    <a:pt x="537" y="10264"/>
                    <a:pt x="13" y="10668"/>
                    <a:pt x="13" y="11359"/>
                  </a:cubicBezTo>
                  <a:cubicBezTo>
                    <a:pt x="13" y="11442"/>
                    <a:pt x="96" y="11514"/>
                    <a:pt x="179" y="11514"/>
                  </a:cubicBezTo>
                  <a:cubicBezTo>
                    <a:pt x="275" y="11514"/>
                    <a:pt x="346" y="11442"/>
                    <a:pt x="346" y="11359"/>
                  </a:cubicBezTo>
                  <a:cubicBezTo>
                    <a:pt x="346" y="10776"/>
                    <a:pt x="846" y="10466"/>
                    <a:pt x="1418" y="10145"/>
                  </a:cubicBezTo>
                  <a:cubicBezTo>
                    <a:pt x="1977" y="10466"/>
                    <a:pt x="2489" y="10776"/>
                    <a:pt x="2489" y="11359"/>
                  </a:cubicBezTo>
                  <a:cubicBezTo>
                    <a:pt x="2489" y="11442"/>
                    <a:pt x="2561" y="11514"/>
                    <a:pt x="2656" y="11514"/>
                  </a:cubicBezTo>
                  <a:cubicBezTo>
                    <a:pt x="2739" y="11514"/>
                    <a:pt x="2811" y="11442"/>
                    <a:pt x="2811" y="11359"/>
                  </a:cubicBezTo>
                  <a:cubicBezTo>
                    <a:pt x="2811" y="10668"/>
                    <a:pt x="2299" y="10264"/>
                    <a:pt x="1739" y="9954"/>
                  </a:cubicBezTo>
                  <a:cubicBezTo>
                    <a:pt x="2322" y="9609"/>
                    <a:pt x="2811" y="9228"/>
                    <a:pt x="2811" y="8537"/>
                  </a:cubicBezTo>
                  <a:cubicBezTo>
                    <a:pt x="2811" y="7859"/>
                    <a:pt x="2299" y="7466"/>
                    <a:pt x="1739" y="7144"/>
                  </a:cubicBezTo>
                  <a:cubicBezTo>
                    <a:pt x="2299" y="6835"/>
                    <a:pt x="2811" y="6430"/>
                    <a:pt x="2811" y="5739"/>
                  </a:cubicBezTo>
                  <a:cubicBezTo>
                    <a:pt x="2811" y="5061"/>
                    <a:pt x="2299" y="4656"/>
                    <a:pt x="1739" y="4346"/>
                  </a:cubicBezTo>
                  <a:cubicBezTo>
                    <a:pt x="2358" y="4001"/>
                    <a:pt x="2799" y="3632"/>
                    <a:pt x="2799" y="2906"/>
                  </a:cubicBezTo>
                  <a:cubicBezTo>
                    <a:pt x="2775" y="2251"/>
                    <a:pt x="2263" y="1870"/>
                    <a:pt x="1739" y="1560"/>
                  </a:cubicBezTo>
                  <a:cubicBezTo>
                    <a:pt x="2299" y="1251"/>
                    <a:pt x="2811" y="846"/>
                    <a:pt x="2811" y="167"/>
                  </a:cubicBezTo>
                  <a:cubicBezTo>
                    <a:pt x="2811" y="72"/>
                    <a:pt x="2739" y="0"/>
                    <a:pt x="2656" y="0"/>
                  </a:cubicBezTo>
                  <a:cubicBezTo>
                    <a:pt x="2561" y="0"/>
                    <a:pt x="2489" y="72"/>
                    <a:pt x="2489" y="167"/>
                  </a:cubicBezTo>
                  <a:cubicBezTo>
                    <a:pt x="2489" y="739"/>
                    <a:pt x="1977" y="1060"/>
                    <a:pt x="1418" y="1370"/>
                  </a:cubicBezTo>
                  <a:cubicBezTo>
                    <a:pt x="846" y="1060"/>
                    <a:pt x="346" y="727"/>
                    <a:pt x="346" y="167"/>
                  </a:cubicBezTo>
                  <a:cubicBezTo>
                    <a:pt x="346" y="72"/>
                    <a:pt x="275" y="0"/>
                    <a:pt x="179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5464;p67">
            <a:extLst>
              <a:ext uri="{FF2B5EF4-FFF2-40B4-BE49-F238E27FC236}">
                <a16:creationId xmlns:a16="http://schemas.microsoft.com/office/drawing/2014/main" id="{1FA9107E-47B3-476C-B470-0AF36DE5DF38}"/>
              </a:ext>
            </a:extLst>
          </p:cNvPr>
          <p:cNvGrpSpPr/>
          <p:nvPr/>
        </p:nvGrpSpPr>
        <p:grpSpPr>
          <a:xfrm>
            <a:off x="5630374" y="475294"/>
            <a:ext cx="940773" cy="857582"/>
            <a:chOff x="2567841" y="1994124"/>
            <a:chExt cx="399812" cy="306477"/>
          </a:xfrm>
          <a:solidFill>
            <a:schemeClr val="accent6"/>
          </a:solidFill>
        </p:grpSpPr>
        <p:sp>
          <p:nvSpPr>
            <p:cNvPr id="17" name="Google Shape;15465;p67">
              <a:extLst>
                <a:ext uri="{FF2B5EF4-FFF2-40B4-BE49-F238E27FC236}">
                  <a16:creationId xmlns:a16="http://schemas.microsoft.com/office/drawing/2014/main" id="{94601773-66D9-4676-A448-FB1A4ACA1834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466;p67">
              <a:extLst>
                <a:ext uri="{FF2B5EF4-FFF2-40B4-BE49-F238E27FC236}">
                  <a16:creationId xmlns:a16="http://schemas.microsoft.com/office/drawing/2014/main" id="{A440E958-EEEA-4CA8-A459-62CF334A0C6C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467;p67">
              <a:extLst>
                <a:ext uri="{FF2B5EF4-FFF2-40B4-BE49-F238E27FC236}">
                  <a16:creationId xmlns:a16="http://schemas.microsoft.com/office/drawing/2014/main" id="{240D3740-3168-43DB-A2E7-713BB5ACAE41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4868;p52">
            <a:extLst>
              <a:ext uri="{FF2B5EF4-FFF2-40B4-BE49-F238E27FC236}">
                <a16:creationId xmlns:a16="http://schemas.microsoft.com/office/drawing/2014/main" id="{B2241601-DC3A-4527-B4BE-54F02EF1C1C4}"/>
              </a:ext>
            </a:extLst>
          </p:cNvPr>
          <p:cNvGrpSpPr/>
          <p:nvPr/>
        </p:nvGrpSpPr>
        <p:grpSpPr>
          <a:xfrm>
            <a:off x="10503948" y="475294"/>
            <a:ext cx="884496" cy="857582"/>
            <a:chOff x="2916375" y="2299950"/>
            <a:chExt cx="592100" cy="592100"/>
          </a:xfrm>
          <a:solidFill>
            <a:schemeClr val="accent6"/>
          </a:solidFill>
        </p:grpSpPr>
        <p:sp>
          <p:nvSpPr>
            <p:cNvPr id="21" name="Google Shape;4869;p52">
              <a:extLst>
                <a:ext uri="{FF2B5EF4-FFF2-40B4-BE49-F238E27FC236}">
                  <a16:creationId xmlns:a16="http://schemas.microsoft.com/office/drawing/2014/main" id="{8D75E3BE-97F8-4436-9F10-EC9FD20B645E}"/>
                </a:ext>
              </a:extLst>
            </p:cNvPr>
            <p:cNvSpPr/>
            <p:nvPr/>
          </p:nvSpPr>
          <p:spPr>
            <a:xfrm>
              <a:off x="2916375" y="2299950"/>
              <a:ext cx="592100" cy="592100"/>
            </a:xfrm>
            <a:custGeom>
              <a:avLst/>
              <a:gdLst/>
              <a:ahLst/>
              <a:cxnLst/>
              <a:rect l="l" t="t" r="r" b="b"/>
              <a:pathLst>
                <a:path w="23684" h="23684" extrusionOk="0">
                  <a:moveTo>
                    <a:pt x="11842" y="1"/>
                  </a:moveTo>
                  <a:cubicBezTo>
                    <a:pt x="8972" y="1"/>
                    <a:pt x="6198" y="1043"/>
                    <a:pt x="4040" y="2936"/>
                  </a:cubicBezTo>
                  <a:cubicBezTo>
                    <a:pt x="3883" y="3073"/>
                    <a:pt x="3868" y="3312"/>
                    <a:pt x="4005" y="3468"/>
                  </a:cubicBezTo>
                  <a:cubicBezTo>
                    <a:pt x="4079" y="3554"/>
                    <a:pt x="4184" y="3598"/>
                    <a:pt x="4289" y="3598"/>
                  </a:cubicBezTo>
                  <a:cubicBezTo>
                    <a:pt x="4378" y="3598"/>
                    <a:pt x="4466" y="3567"/>
                    <a:pt x="4538" y="3504"/>
                  </a:cubicBezTo>
                  <a:cubicBezTo>
                    <a:pt x="6559" y="1732"/>
                    <a:pt x="9156" y="757"/>
                    <a:pt x="11842" y="757"/>
                  </a:cubicBezTo>
                  <a:cubicBezTo>
                    <a:pt x="17955" y="757"/>
                    <a:pt x="22928" y="5731"/>
                    <a:pt x="22928" y="11842"/>
                  </a:cubicBezTo>
                  <a:cubicBezTo>
                    <a:pt x="22928" y="17955"/>
                    <a:pt x="17955" y="22928"/>
                    <a:pt x="11842" y="22928"/>
                  </a:cubicBezTo>
                  <a:cubicBezTo>
                    <a:pt x="5731" y="22928"/>
                    <a:pt x="757" y="17954"/>
                    <a:pt x="757" y="11842"/>
                  </a:cubicBezTo>
                  <a:cubicBezTo>
                    <a:pt x="755" y="9156"/>
                    <a:pt x="1732" y="6559"/>
                    <a:pt x="3504" y="4538"/>
                  </a:cubicBezTo>
                  <a:cubicBezTo>
                    <a:pt x="3642" y="4381"/>
                    <a:pt x="3626" y="4142"/>
                    <a:pt x="3469" y="4005"/>
                  </a:cubicBezTo>
                  <a:cubicBezTo>
                    <a:pt x="3397" y="3942"/>
                    <a:pt x="3308" y="3911"/>
                    <a:pt x="3220" y="3911"/>
                  </a:cubicBezTo>
                  <a:cubicBezTo>
                    <a:pt x="3115" y="3911"/>
                    <a:pt x="3011" y="3955"/>
                    <a:pt x="2937" y="4040"/>
                  </a:cubicBezTo>
                  <a:cubicBezTo>
                    <a:pt x="1043" y="6198"/>
                    <a:pt x="1" y="8971"/>
                    <a:pt x="1" y="11842"/>
                  </a:cubicBezTo>
                  <a:cubicBezTo>
                    <a:pt x="1" y="15006"/>
                    <a:pt x="1233" y="17979"/>
                    <a:pt x="3470" y="20216"/>
                  </a:cubicBezTo>
                  <a:cubicBezTo>
                    <a:pt x="5706" y="22452"/>
                    <a:pt x="8680" y="23684"/>
                    <a:pt x="11842" y="23684"/>
                  </a:cubicBezTo>
                  <a:cubicBezTo>
                    <a:pt x="15006" y="23684"/>
                    <a:pt x="17979" y="22452"/>
                    <a:pt x="20216" y="20216"/>
                  </a:cubicBezTo>
                  <a:cubicBezTo>
                    <a:pt x="22453" y="17979"/>
                    <a:pt x="23684" y="15006"/>
                    <a:pt x="23684" y="11842"/>
                  </a:cubicBezTo>
                  <a:cubicBezTo>
                    <a:pt x="23684" y="8680"/>
                    <a:pt x="22453" y="5706"/>
                    <a:pt x="20216" y="3470"/>
                  </a:cubicBezTo>
                  <a:cubicBezTo>
                    <a:pt x="17979" y="1233"/>
                    <a:pt x="15006" y="1"/>
                    <a:pt x="1184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870;p52">
              <a:extLst>
                <a:ext uri="{FF2B5EF4-FFF2-40B4-BE49-F238E27FC236}">
                  <a16:creationId xmlns:a16="http://schemas.microsoft.com/office/drawing/2014/main" id="{EEE5D5CD-9CEE-4B43-88AA-CB16E0F84AE4}"/>
                </a:ext>
              </a:extLst>
            </p:cNvPr>
            <p:cNvSpPr/>
            <p:nvPr/>
          </p:nvSpPr>
          <p:spPr>
            <a:xfrm>
              <a:off x="3086375" y="2504300"/>
              <a:ext cx="218850" cy="213825"/>
            </a:xfrm>
            <a:custGeom>
              <a:avLst/>
              <a:gdLst/>
              <a:ahLst/>
              <a:cxnLst/>
              <a:rect l="l" t="t" r="r" b="b"/>
              <a:pathLst>
                <a:path w="8754" h="8553" extrusionOk="0">
                  <a:moveTo>
                    <a:pt x="5042" y="898"/>
                  </a:moveTo>
                  <a:cubicBezTo>
                    <a:pt x="6571" y="898"/>
                    <a:pt x="7814" y="2140"/>
                    <a:pt x="7814" y="3668"/>
                  </a:cubicBezTo>
                  <a:cubicBezTo>
                    <a:pt x="7814" y="5196"/>
                    <a:pt x="6571" y="6440"/>
                    <a:pt x="5042" y="6440"/>
                  </a:cubicBezTo>
                  <a:cubicBezTo>
                    <a:pt x="3514" y="6440"/>
                    <a:pt x="2272" y="5196"/>
                    <a:pt x="2272" y="3668"/>
                  </a:cubicBezTo>
                  <a:cubicBezTo>
                    <a:pt x="2272" y="2140"/>
                    <a:pt x="3514" y="898"/>
                    <a:pt x="5042" y="898"/>
                  </a:cubicBezTo>
                  <a:close/>
                  <a:moveTo>
                    <a:pt x="1743" y="0"/>
                  </a:moveTo>
                  <a:cubicBezTo>
                    <a:pt x="1649" y="0"/>
                    <a:pt x="1554" y="35"/>
                    <a:pt x="1480" y="106"/>
                  </a:cubicBezTo>
                  <a:cubicBezTo>
                    <a:pt x="533" y="1048"/>
                    <a:pt x="1" y="2331"/>
                    <a:pt x="4" y="3668"/>
                  </a:cubicBezTo>
                  <a:cubicBezTo>
                    <a:pt x="12" y="3870"/>
                    <a:pt x="179" y="4031"/>
                    <a:pt x="382" y="4031"/>
                  </a:cubicBezTo>
                  <a:cubicBezTo>
                    <a:pt x="584" y="4031"/>
                    <a:pt x="751" y="3870"/>
                    <a:pt x="760" y="3668"/>
                  </a:cubicBezTo>
                  <a:cubicBezTo>
                    <a:pt x="760" y="3238"/>
                    <a:pt x="825" y="2809"/>
                    <a:pt x="951" y="2398"/>
                  </a:cubicBezTo>
                  <a:lnTo>
                    <a:pt x="1656" y="2687"/>
                  </a:lnTo>
                  <a:cubicBezTo>
                    <a:pt x="1563" y="3006"/>
                    <a:pt x="1516" y="3337"/>
                    <a:pt x="1516" y="3670"/>
                  </a:cubicBezTo>
                  <a:cubicBezTo>
                    <a:pt x="1516" y="5613"/>
                    <a:pt x="3098" y="7196"/>
                    <a:pt x="5042" y="7196"/>
                  </a:cubicBezTo>
                  <a:cubicBezTo>
                    <a:pt x="5533" y="7196"/>
                    <a:pt x="6019" y="7093"/>
                    <a:pt x="6469" y="6894"/>
                  </a:cubicBezTo>
                  <a:lnTo>
                    <a:pt x="6849" y="7553"/>
                  </a:lnTo>
                  <a:cubicBezTo>
                    <a:pt x="6624" y="7658"/>
                    <a:pt x="6391" y="7743"/>
                    <a:pt x="6152" y="7808"/>
                  </a:cubicBezTo>
                  <a:cubicBezTo>
                    <a:pt x="5946" y="7858"/>
                    <a:pt x="5822" y="8067"/>
                    <a:pt x="5878" y="8272"/>
                  </a:cubicBezTo>
                  <a:cubicBezTo>
                    <a:pt x="5923" y="8441"/>
                    <a:pt x="6075" y="8552"/>
                    <a:pt x="6241" y="8552"/>
                  </a:cubicBezTo>
                  <a:cubicBezTo>
                    <a:pt x="6276" y="8552"/>
                    <a:pt x="6311" y="8548"/>
                    <a:pt x="6347" y="8537"/>
                  </a:cubicBezTo>
                  <a:cubicBezTo>
                    <a:pt x="6771" y="8424"/>
                    <a:pt x="7179" y="8254"/>
                    <a:pt x="7560" y="8035"/>
                  </a:cubicBezTo>
                  <a:lnTo>
                    <a:pt x="7562" y="8033"/>
                  </a:lnTo>
                  <a:lnTo>
                    <a:pt x="7568" y="8030"/>
                  </a:lnTo>
                  <a:cubicBezTo>
                    <a:pt x="7947" y="7811"/>
                    <a:pt x="8296" y="7543"/>
                    <a:pt x="8606" y="7232"/>
                  </a:cubicBezTo>
                  <a:cubicBezTo>
                    <a:pt x="8753" y="7084"/>
                    <a:pt x="8753" y="6844"/>
                    <a:pt x="8606" y="6697"/>
                  </a:cubicBezTo>
                  <a:cubicBezTo>
                    <a:pt x="8532" y="6623"/>
                    <a:pt x="8435" y="6586"/>
                    <a:pt x="8338" y="6586"/>
                  </a:cubicBezTo>
                  <a:cubicBezTo>
                    <a:pt x="8241" y="6586"/>
                    <a:pt x="8145" y="6623"/>
                    <a:pt x="8071" y="6697"/>
                  </a:cubicBezTo>
                  <a:cubicBezTo>
                    <a:pt x="7896" y="6872"/>
                    <a:pt x="7705" y="7031"/>
                    <a:pt x="7504" y="7174"/>
                  </a:cubicBezTo>
                  <a:lnTo>
                    <a:pt x="7123" y="6515"/>
                  </a:lnTo>
                  <a:cubicBezTo>
                    <a:pt x="8033" y="5852"/>
                    <a:pt x="8571" y="4794"/>
                    <a:pt x="8571" y="3668"/>
                  </a:cubicBezTo>
                  <a:cubicBezTo>
                    <a:pt x="8571" y="1724"/>
                    <a:pt x="6988" y="141"/>
                    <a:pt x="5042" y="141"/>
                  </a:cubicBezTo>
                  <a:cubicBezTo>
                    <a:pt x="3750" y="141"/>
                    <a:pt x="2561" y="850"/>
                    <a:pt x="1943" y="1987"/>
                  </a:cubicBezTo>
                  <a:lnTo>
                    <a:pt x="1239" y="1698"/>
                  </a:lnTo>
                  <a:cubicBezTo>
                    <a:pt x="1442" y="1307"/>
                    <a:pt x="1703" y="951"/>
                    <a:pt x="2014" y="640"/>
                  </a:cubicBezTo>
                  <a:cubicBezTo>
                    <a:pt x="2157" y="491"/>
                    <a:pt x="2155" y="256"/>
                    <a:pt x="2009" y="111"/>
                  </a:cubicBezTo>
                  <a:cubicBezTo>
                    <a:pt x="1936" y="37"/>
                    <a:pt x="1839" y="0"/>
                    <a:pt x="1743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871;p52">
              <a:extLst>
                <a:ext uri="{FF2B5EF4-FFF2-40B4-BE49-F238E27FC236}">
                  <a16:creationId xmlns:a16="http://schemas.microsoft.com/office/drawing/2014/main" id="{5F415107-FF2E-47AB-BE16-4B0250328024}"/>
                </a:ext>
              </a:extLst>
            </p:cNvPr>
            <p:cNvSpPr/>
            <p:nvPr/>
          </p:nvSpPr>
          <p:spPr>
            <a:xfrm>
              <a:off x="3202550" y="2720275"/>
              <a:ext cx="97725" cy="39525"/>
            </a:xfrm>
            <a:custGeom>
              <a:avLst/>
              <a:gdLst/>
              <a:ahLst/>
              <a:cxnLst/>
              <a:rect l="l" t="t" r="r" b="b"/>
              <a:pathLst>
                <a:path w="3909" h="1581" extrusionOk="0">
                  <a:moveTo>
                    <a:pt x="3478" y="0"/>
                  </a:moveTo>
                  <a:cubicBezTo>
                    <a:pt x="3415" y="0"/>
                    <a:pt x="3351" y="16"/>
                    <a:pt x="3293" y="49"/>
                  </a:cubicBezTo>
                  <a:cubicBezTo>
                    <a:pt x="2413" y="557"/>
                    <a:pt x="1412" y="825"/>
                    <a:pt x="395" y="825"/>
                  </a:cubicBezTo>
                  <a:cubicBezTo>
                    <a:pt x="389" y="825"/>
                    <a:pt x="383" y="825"/>
                    <a:pt x="377" y="825"/>
                  </a:cubicBezTo>
                  <a:cubicBezTo>
                    <a:pt x="170" y="825"/>
                    <a:pt x="0" y="994"/>
                    <a:pt x="0" y="1203"/>
                  </a:cubicBezTo>
                  <a:cubicBezTo>
                    <a:pt x="0" y="1412"/>
                    <a:pt x="171" y="1580"/>
                    <a:pt x="379" y="1580"/>
                  </a:cubicBezTo>
                  <a:cubicBezTo>
                    <a:pt x="385" y="1580"/>
                    <a:pt x="390" y="1580"/>
                    <a:pt x="395" y="1580"/>
                  </a:cubicBezTo>
                  <a:cubicBezTo>
                    <a:pt x="1546" y="1580"/>
                    <a:pt x="2675" y="1278"/>
                    <a:pt x="3671" y="703"/>
                  </a:cubicBezTo>
                  <a:cubicBezTo>
                    <a:pt x="3850" y="597"/>
                    <a:pt x="3909" y="369"/>
                    <a:pt x="3806" y="189"/>
                  </a:cubicBezTo>
                  <a:cubicBezTo>
                    <a:pt x="3736" y="68"/>
                    <a:pt x="3609" y="0"/>
                    <a:pt x="3478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872;p52">
              <a:extLst>
                <a:ext uri="{FF2B5EF4-FFF2-40B4-BE49-F238E27FC236}">
                  <a16:creationId xmlns:a16="http://schemas.microsoft.com/office/drawing/2014/main" id="{249B3B91-109E-461C-BD4F-81203D8D6C55}"/>
                </a:ext>
              </a:extLst>
            </p:cNvPr>
            <p:cNvSpPr/>
            <p:nvPr/>
          </p:nvSpPr>
          <p:spPr>
            <a:xfrm>
              <a:off x="3048650" y="2452900"/>
              <a:ext cx="97400" cy="152175"/>
            </a:xfrm>
            <a:custGeom>
              <a:avLst/>
              <a:gdLst/>
              <a:ahLst/>
              <a:cxnLst/>
              <a:rect l="l" t="t" r="r" b="b"/>
              <a:pathLst>
                <a:path w="3896" h="6087" extrusionOk="0">
                  <a:moveTo>
                    <a:pt x="3463" y="0"/>
                  </a:moveTo>
                  <a:cubicBezTo>
                    <a:pt x="3399" y="0"/>
                    <a:pt x="3334" y="16"/>
                    <a:pt x="3275" y="50"/>
                  </a:cubicBezTo>
                  <a:cubicBezTo>
                    <a:pt x="1256" y="1219"/>
                    <a:pt x="1" y="3393"/>
                    <a:pt x="1" y="5724"/>
                  </a:cubicBezTo>
                  <a:cubicBezTo>
                    <a:pt x="9" y="5926"/>
                    <a:pt x="176" y="6087"/>
                    <a:pt x="379" y="6087"/>
                  </a:cubicBezTo>
                  <a:cubicBezTo>
                    <a:pt x="581" y="6087"/>
                    <a:pt x="748" y="5926"/>
                    <a:pt x="757" y="5724"/>
                  </a:cubicBezTo>
                  <a:cubicBezTo>
                    <a:pt x="757" y="3662"/>
                    <a:pt x="1866" y="1739"/>
                    <a:pt x="3654" y="705"/>
                  </a:cubicBezTo>
                  <a:cubicBezTo>
                    <a:pt x="3834" y="600"/>
                    <a:pt x="3896" y="370"/>
                    <a:pt x="3791" y="189"/>
                  </a:cubicBezTo>
                  <a:cubicBezTo>
                    <a:pt x="3721" y="67"/>
                    <a:pt x="3594" y="0"/>
                    <a:pt x="3463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873;p52">
              <a:extLst>
                <a:ext uri="{FF2B5EF4-FFF2-40B4-BE49-F238E27FC236}">
                  <a16:creationId xmlns:a16="http://schemas.microsoft.com/office/drawing/2014/main" id="{0429E250-2313-438F-BFF7-FDE113B13710}"/>
                </a:ext>
              </a:extLst>
            </p:cNvPr>
            <p:cNvSpPr/>
            <p:nvPr/>
          </p:nvSpPr>
          <p:spPr>
            <a:xfrm>
              <a:off x="3016350" y="2450875"/>
              <a:ext cx="70500" cy="104875"/>
            </a:xfrm>
            <a:custGeom>
              <a:avLst/>
              <a:gdLst/>
              <a:ahLst/>
              <a:cxnLst/>
              <a:rect l="l" t="t" r="r" b="b"/>
              <a:pathLst>
                <a:path w="2820" h="4195" extrusionOk="0">
                  <a:moveTo>
                    <a:pt x="2406" y="0"/>
                  </a:moveTo>
                  <a:cubicBezTo>
                    <a:pt x="2311" y="0"/>
                    <a:pt x="2217" y="35"/>
                    <a:pt x="2143" y="106"/>
                  </a:cubicBezTo>
                  <a:cubicBezTo>
                    <a:pt x="1141" y="1105"/>
                    <a:pt x="422" y="2352"/>
                    <a:pt x="55" y="3720"/>
                  </a:cubicBezTo>
                  <a:cubicBezTo>
                    <a:pt x="0" y="3922"/>
                    <a:pt x="119" y="4128"/>
                    <a:pt x="321" y="4183"/>
                  </a:cubicBezTo>
                  <a:cubicBezTo>
                    <a:pt x="354" y="4191"/>
                    <a:pt x="386" y="4194"/>
                    <a:pt x="420" y="4194"/>
                  </a:cubicBezTo>
                  <a:cubicBezTo>
                    <a:pt x="591" y="4194"/>
                    <a:pt x="740" y="4079"/>
                    <a:pt x="784" y="3914"/>
                  </a:cubicBezTo>
                  <a:cubicBezTo>
                    <a:pt x="1117" y="2676"/>
                    <a:pt x="1770" y="1546"/>
                    <a:pt x="2678" y="640"/>
                  </a:cubicBezTo>
                  <a:cubicBezTo>
                    <a:pt x="2819" y="491"/>
                    <a:pt x="2818" y="257"/>
                    <a:pt x="2672" y="111"/>
                  </a:cubicBezTo>
                  <a:cubicBezTo>
                    <a:pt x="2598" y="37"/>
                    <a:pt x="2502" y="0"/>
                    <a:pt x="240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874;p52">
              <a:extLst>
                <a:ext uri="{FF2B5EF4-FFF2-40B4-BE49-F238E27FC236}">
                  <a16:creationId xmlns:a16="http://schemas.microsoft.com/office/drawing/2014/main" id="{34F757BF-AA5F-43AB-B12E-E8E5B1D74A78}"/>
                </a:ext>
              </a:extLst>
            </p:cNvPr>
            <p:cNvSpPr/>
            <p:nvPr/>
          </p:nvSpPr>
          <p:spPr>
            <a:xfrm>
              <a:off x="2954175" y="2337750"/>
              <a:ext cx="516550" cy="516550"/>
            </a:xfrm>
            <a:custGeom>
              <a:avLst/>
              <a:gdLst/>
              <a:ahLst/>
              <a:cxnLst/>
              <a:rect l="l" t="t" r="r" b="b"/>
              <a:pathLst>
                <a:path w="20662" h="20662" extrusionOk="0">
                  <a:moveTo>
                    <a:pt x="10330" y="1"/>
                  </a:moveTo>
                  <a:cubicBezTo>
                    <a:pt x="4634" y="1"/>
                    <a:pt x="1" y="4634"/>
                    <a:pt x="1" y="10330"/>
                  </a:cubicBezTo>
                  <a:cubicBezTo>
                    <a:pt x="1" y="16026"/>
                    <a:pt x="4634" y="20661"/>
                    <a:pt x="10330" y="20661"/>
                  </a:cubicBezTo>
                  <a:cubicBezTo>
                    <a:pt x="12799" y="20661"/>
                    <a:pt x="15186" y="19777"/>
                    <a:pt x="17059" y="18167"/>
                  </a:cubicBezTo>
                  <a:cubicBezTo>
                    <a:pt x="17223" y="18033"/>
                    <a:pt x="17244" y="17790"/>
                    <a:pt x="17105" y="17630"/>
                  </a:cubicBezTo>
                  <a:cubicBezTo>
                    <a:pt x="17031" y="17543"/>
                    <a:pt x="16926" y="17498"/>
                    <a:pt x="16820" y="17498"/>
                  </a:cubicBezTo>
                  <a:cubicBezTo>
                    <a:pt x="16730" y="17498"/>
                    <a:pt x="16640" y="17530"/>
                    <a:pt x="16567" y="17596"/>
                  </a:cubicBezTo>
                  <a:cubicBezTo>
                    <a:pt x="14831" y="19086"/>
                    <a:pt x="12619" y="19905"/>
                    <a:pt x="10330" y="19905"/>
                  </a:cubicBezTo>
                  <a:cubicBezTo>
                    <a:pt x="5051" y="19905"/>
                    <a:pt x="757" y="15609"/>
                    <a:pt x="757" y="10330"/>
                  </a:cubicBezTo>
                  <a:cubicBezTo>
                    <a:pt x="757" y="5051"/>
                    <a:pt x="5051" y="757"/>
                    <a:pt x="10330" y="757"/>
                  </a:cubicBezTo>
                  <a:cubicBezTo>
                    <a:pt x="15609" y="757"/>
                    <a:pt x="19905" y="5051"/>
                    <a:pt x="19905" y="10330"/>
                  </a:cubicBezTo>
                  <a:cubicBezTo>
                    <a:pt x="19905" y="12619"/>
                    <a:pt x="19086" y="14831"/>
                    <a:pt x="17596" y="16567"/>
                  </a:cubicBezTo>
                  <a:cubicBezTo>
                    <a:pt x="17459" y="16725"/>
                    <a:pt x="17478" y="16963"/>
                    <a:pt x="17636" y="17099"/>
                  </a:cubicBezTo>
                  <a:cubicBezTo>
                    <a:pt x="17707" y="17160"/>
                    <a:pt x="17794" y="17190"/>
                    <a:pt x="17882" y="17190"/>
                  </a:cubicBezTo>
                  <a:cubicBezTo>
                    <a:pt x="17988" y="17190"/>
                    <a:pt x="18094" y="17146"/>
                    <a:pt x="18169" y="17059"/>
                  </a:cubicBezTo>
                  <a:cubicBezTo>
                    <a:pt x="19777" y="15186"/>
                    <a:pt x="20661" y="12799"/>
                    <a:pt x="20661" y="10330"/>
                  </a:cubicBezTo>
                  <a:cubicBezTo>
                    <a:pt x="20661" y="4634"/>
                    <a:pt x="16026" y="1"/>
                    <a:pt x="10330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875;p52">
              <a:extLst>
                <a:ext uri="{FF2B5EF4-FFF2-40B4-BE49-F238E27FC236}">
                  <a16:creationId xmlns:a16="http://schemas.microsoft.com/office/drawing/2014/main" id="{3F8EC337-473E-458C-8076-DC6C47B2DB13}"/>
                </a:ext>
              </a:extLst>
            </p:cNvPr>
            <p:cNvSpPr/>
            <p:nvPr/>
          </p:nvSpPr>
          <p:spPr>
            <a:xfrm>
              <a:off x="3164550" y="2776150"/>
              <a:ext cx="18925" cy="18925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1"/>
                  </a:moveTo>
                  <a:cubicBezTo>
                    <a:pt x="170" y="1"/>
                    <a:pt x="1" y="169"/>
                    <a:pt x="1" y="378"/>
                  </a:cubicBezTo>
                  <a:cubicBezTo>
                    <a:pt x="1" y="587"/>
                    <a:pt x="170" y="757"/>
                    <a:pt x="378" y="757"/>
                  </a:cubicBezTo>
                  <a:cubicBezTo>
                    <a:pt x="588" y="757"/>
                    <a:pt x="757" y="587"/>
                    <a:pt x="757" y="378"/>
                  </a:cubicBezTo>
                  <a:cubicBezTo>
                    <a:pt x="757" y="169"/>
                    <a:pt x="588" y="1"/>
                    <a:pt x="378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876;p52">
              <a:extLst>
                <a:ext uri="{FF2B5EF4-FFF2-40B4-BE49-F238E27FC236}">
                  <a16:creationId xmlns:a16="http://schemas.microsoft.com/office/drawing/2014/main" id="{3752A906-2682-41BA-9F42-258839CF3EC0}"/>
                </a:ext>
              </a:extLst>
            </p:cNvPr>
            <p:cNvSpPr/>
            <p:nvPr/>
          </p:nvSpPr>
          <p:spPr>
            <a:xfrm>
              <a:off x="3143150" y="2403900"/>
              <a:ext cx="18925" cy="18925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7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7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877;p52">
              <a:extLst>
                <a:ext uri="{FF2B5EF4-FFF2-40B4-BE49-F238E27FC236}">
                  <a16:creationId xmlns:a16="http://schemas.microsoft.com/office/drawing/2014/main" id="{5535B096-3DC3-40F4-993E-D2F39FCD4BE7}"/>
                </a:ext>
              </a:extLst>
            </p:cNvPr>
            <p:cNvSpPr/>
            <p:nvPr/>
          </p:nvSpPr>
          <p:spPr>
            <a:xfrm>
              <a:off x="3174875" y="2399325"/>
              <a:ext cx="73375" cy="69325"/>
            </a:xfrm>
            <a:custGeom>
              <a:avLst/>
              <a:gdLst/>
              <a:ahLst/>
              <a:cxnLst/>
              <a:rect l="l" t="t" r="r" b="b"/>
              <a:pathLst>
                <a:path w="2935" h="2773" extrusionOk="0">
                  <a:moveTo>
                    <a:pt x="1505" y="755"/>
                  </a:moveTo>
                  <a:cubicBezTo>
                    <a:pt x="1727" y="755"/>
                    <a:pt x="1936" y="874"/>
                    <a:pt x="2049" y="1070"/>
                  </a:cubicBezTo>
                  <a:cubicBezTo>
                    <a:pt x="2177" y="1291"/>
                    <a:pt x="2160" y="1568"/>
                    <a:pt x="2003" y="1770"/>
                  </a:cubicBezTo>
                  <a:cubicBezTo>
                    <a:pt x="1883" y="1928"/>
                    <a:pt x="1697" y="2016"/>
                    <a:pt x="1504" y="2016"/>
                  </a:cubicBezTo>
                  <a:cubicBezTo>
                    <a:pt x="1449" y="2016"/>
                    <a:pt x="1393" y="2009"/>
                    <a:pt x="1339" y="1994"/>
                  </a:cubicBezTo>
                  <a:cubicBezTo>
                    <a:pt x="1004" y="1904"/>
                    <a:pt x="804" y="1560"/>
                    <a:pt x="894" y="1224"/>
                  </a:cubicBezTo>
                  <a:cubicBezTo>
                    <a:pt x="960" y="977"/>
                    <a:pt x="1168" y="795"/>
                    <a:pt x="1421" y="761"/>
                  </a:cubicBezTo>
                  <a:cubicBezTo>
                    <a:pt x="1449" y="757"/>
                    <a:pt x="1477" y="755"/>
                    <a:pt x="1505" y="755"/>
                  </a:cubicBezTo>
                  <a:close/>
                  <a:moveTo>
                    <a:pt x="1502" y="0"/>
                  </a:moveTo>
                  <a:cubicBezTo>
                    <a:pt x="851" y="0"/>
                    <a:pt x="274" y="459"/>
                    <a:pt x="144" y="1114"/>
                  </a:cubicBezTo>
                  <a:cubicBezTo>
                    <a:pt x="1" y="1831"/>
                    <a:pt x="438" y="2535"/>
                    <a:pt x="1144" y="2725"/>
                  </a:cubicBezTo>
                  <a:cubicBezTo>
                    <a:pt x="1261" y="2756"/>
                    <a:pt x="1382" y="2772"/>
                    <a:pt x="1504" y="2772"/>
                  </a:cubicBezTo>
                  <a:cubicBezTo>
                    <a:pt x="2233" y="2772"/>
                    <a:pt x="2839" y="2207"/>
                    <a:pt x="2888" y="1477"/>
                  </a:cubicBezTo>
                  <a:cubicBezTo>
                    <a:pt x="2935" y="749"/>
                    <a:pt x="2410" y="108"/>
                    <a:pt x="1685" y="12"/>
                  </a:cubicBezTo>
                  <a:cubicBezTo>
                    <a:pt x="1624" y="4"/>
                    <a:pt x="1562" y="0"/>
                    <a:pt x="1502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878;p52">
              <a:extLst>
                <a:ext uri="{FF2B5EF4-FFF2-40B4-BE49-F238E27FC236}">
                  <a16:creationId xmlns:a16="http://schemas.microsoft.com/office/drawing/2014/main" id="{CC6DCEB5-EE03-43E5-B517-4F9A9EF655DC}"/>
                </a:ext>
              </a:extLst>
            </p:cNvPr>
            <p:cNvSpPr/>
            <p:nvPr/>
          </p:nvSpPr>
          <p:spPr>
            <a:xfrm>
              <a:off x="3044200" y="2659075"/>
              <a:ext cx="108200" cy="103025"/>
            </a:xfrm>
            <a:custGeom>
              <a:avLst/>
              <a:gdLst/>
              <a:ahLst/>
              <a:cxnLst/>
              <a:rect l="l" t="t" r="r" b="b"/>
              <a:pathLst>
                <a:path w="4328" h="4121" extrusionOk="0">
                  <a:moveTo>
                    <a:pt x="1472" y="755"/>
                  </a:moveTo>
                  <a:cubicBezTo>
                    <a:pt x="1664" y="755"/>
                    <a:pt x="1854" y="843"/>
                    <a:pt x="1978" y="1010"/>
                  </a:cubicBezTo>
                  <a:lnTo>
                    <a:pt x="1887" y="1077"/>
                  </a:lnTo>
                  <a:cubicBezTo>
                    <a:pt x="1719" y="1201"/>
                    <a:pt x="1683" y="1439"/>
                    <a:pt x="1809" y="1605"/>
                  </a:cubicBezTo>
                  <a:cubicBezTo>
                    <a:pt x="1883" y="1705"/>
                    <a:pt x="1997" y="1758"/>
                    <a:pt x="2112" y="1758"/>
                  </a:cubicBezTo>
                  <a:cubicBezTo>
                    <a:pt x="2191" y="1758"/>
                    <a:pt x="2270" y="1734"/>
                    <a:pt x="2338" y="1683"/>
                  </a:cubicBezTo>
                  <a:lnTo>
                    <a:pt x="2469" y="1586"/>
                  </a:lnTo>
                  <a:cubicBezTo>
                    <a:pt x="2693" y="1820"/>
                    <a:pt x="2937" y="2035"/>
                    <a:pt x="3197" y="2228"/>
                  </a:cubicBezTo>
                  <a:cubicBezTo>
                    <a:pt x="3415" y="2391"/>
                    <a:pt x="3505" y="2675"/>
                    <a:pt x="3419" y="2933"/>
                  </a:cubicBezTo>
                  <a:cubicBezTo>
                    <a:pt x="3334" y="3191"/>
                    <a:pt x="3092" y="3365"/>
                    <a:pt x="2821" y="3365"/>
                  </a:cubicBezTo>
                  <a:cubicBezTo>
                    <a:pt x="2685" y="3365"/>
                    <a:pt x="2553" y="3321"/>
                    <a:pt x="2445" y="3239"/>
                  </a:cubicBezTo>
                  <a:lnTo>
                    <a:pt x="2526" y="3130"/>
                  </a:lnTo>
                  <a:cubicBezTo>
                    <a:pt x="2654" y="2962"/>
                    <a:pt x="2621" y="2724"/>
                    <a:pt x="2453" y="2597"/>
                  </a:cubicBezTo>
                  <a:cubicBezTo>
                    <a:pt x="2385" y="2547"/>
                    <a:pt x="2306" y="2523"/>
                    <a:pt x="2227" y="2523"/>
                  </a:cubicBezTo>
                  <a:cubicBezTo>
                    <a:pt x="2110" y="2523"/>
                    <a:pt x="1994" y="2577"/>
                    <a:pt x="1921" y="2679"/>
                  </a:cubicBezTo>
                  <a:lnTo>
                    <a:pt x="1863" y="2756"/>
                  </a:lnTo>
                  <a:cubicBezTo>
                    <a:pt x="1534" y="2452"/>
                    <a:pt x="1234" y="2119"/>
                    <a:pt x="967" y="1761"/>
                  </a:cubicBezTo>
                  <a:cubicBezTo>
                    <a:pt x="759" y="1481"/>
                    <a:pt x="817" y="1088"/>
                    <a:pt x="1095" y="880"/>
                  </a:cubicBezTo>
                  <a:lnTo>
                    <a:pt x="1097" y="880"/>
                  </a:lnTo>
                  <a:cubicBezTo>
                    <a:pt x="1209" y="796"/>
                    <a:pt x="1341" y="755"/>
                    <a:pt x="1472" y="755"/>
                  </a:cubicBezTo>
                  <a:close/>
                  <a:moveTo>
                    <a:pt x="1474" y="0"/>
                  </a:moveTo>
                  <a:cubicBezTo>
                    <a:pt x="949" y="0"/>
                    <a:pt x="470" y="295"/>
                    <a:pt x="236" y="764"/>
                  </a:cubicBezTo>
                  <a:cubicBezTo>
                    <a:pt x="0" y="1232"/>
                    <a:pt x="50" y="1792"/>
                    <a:pt x="363" y="2212"/>
                  </a:cubicBezTo>
                  <a:cubicBezTo>
                    <a:pt x="740" y="2719"/>
                    <a:pt x="1176" y="3179"/>
                    <a:pt x="1663" y="3581"/>
                  </a:cubicBezTo>
                  <a:lnTo>
                    <a:pt x="1661" y="3581"/>
                  </a:lnTo>
                  <a:cubicBezTo>
                    <a:pt x="1673" y="3593"/>
                    <a:pt x="1685" y="3603"/>
                    <a:pt x="1698" y="3612"/>
                  </a:cubicBezTo>
                  <a:cubicBezTo>
                    <a:pt x="1699" y="3614"/>
                    <a:pt x="1701" y="3614"/>
                    <a:pt x="1702" y="3615"/>
                  </a:cubicBezTo>
                  <a:cubicBezTo>
                    <a:pt x="1798" y="3693"/>
                    <a:pt x="1895" y="3771"/>
                    <a:pt x="1996" y="3845"/>
                  </a:cubicBezTo>
                  <a:cubicBezTo>
                    <a:pt x="2234" y="4025"/>
                    <a:pt x="2523" y="4121"/>
                    <a:pt x="2822" y="4121"/>
                  </a:cubicBezTo>
                  <a:cubicBezTo>
                    <a:pt x="3419" y="4121"/>
                    <a:pt x="3950" y="3738"/>
                    <a:pt x="4139" y="3170"/>
                  </a:cubicBezTo>
                  <a:cubicBezTo>
                    <a:pt x="4327" y="2604"/>
                    <a:pt x="4130" y="1979"/>
                    <a:pt x="3651" y="1623"/>
                  </a:cubicBezTo>
                  <a:cubicBezTo>
                    <a:pt x="3245" y="1321"/>
                    <a:pt x="2887" y="963"/>
                    <a:pt x="2585" y="557"/>
                  </a:cubicBezTo>
                  <a:cubicBezTo>
                    <a:pt x="2323" y="207"/>
                    <a:pt x="1912" y="0"/>
                    <a:pt x="1474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879;p52">
              <a:extLst>
                <a:ext uri="{FF2B5EF4-FFF2-40B4-BE49-F238E27FC236}">
                  <a16:creationId xmlns:a16="http://schemas.microsoft.com/office/drawing/2014/main" id="{DC0AE66E-754E-42F7-8A86-C60BBFE72028}"/>
                </a:ext>
              </a:extLst>
            </p:cNvPr>
            <p:cNvSpPr/>
            <p:nvPr/>
          </p:nvSpPr>
          <p:spPr>
            <a:xfrm>
              <a:off x="3323350" y="2580250"/>
              <a:ext cx="87050" cy="115400"/>
            </a:xfrm>
            <a:custGeom>
              <a:avLst/>
              <a:gdLst/>
              <a:ahLst/>
              <a:cxnLst/>
              <a:rect l="l" t="t" r="r" b="b"/>
              <a:pathLst>
                <a:path w="3482" h="4616" extrusionOk="0">
                  <a:moveTo>
                    <a:pt x="2068" y="757"/>
                  </a:moveTo>
                  <a:cubicBezTo>
                    <a:pt x="2094" y="757"/>
                    <a:pt x="2119" y="758"/>
                    <a:pt x="2142" y="761"/>
                  </a:cubicBezTo>
                  <a:cubicBezTo>
                    <a:pt x="2488" y="801"/>
                    <a:pt x="2736" y="1114"/>
                    <a:pt x="2695" y="1460"/>
                  </a:cubicBezTo>
                  <a:cubicBezTo>
                    <a:pt x="2643" y="1903"/>
                    <a:pt x="2550" y="2341"/>
                    <a:pt x="2416" y="2769"/>
                  </a:cubicBezTo>
                  <a:lnTo>
                    <a:pt x="2329" y="2730"/>
                  </a:lnTo>
                  <a:cubicBezTo>
                    <a:pt x="2281" y="2709"/>
                    <a:pt x="2230" y="2699"/>
                    <a:pt x="2180" y="2699"/>
                  </a:cubicBezTo>
                  <a:cubicBezTo>
                    <a:pt x="2034" y="2699"/>
                    <a:pt x="1894" y="2785"/>
                    <a:pt x="1833" y="2928"/>
                  </a:cubicBezTo>
                  <a:cubicBezTo>
                    <a:pt x="1750" y="3119"/>
                    <a:pt x="1839" y="3342"/>
                    <a:pt x="2030" y="3424"/>
                  </a:cubicBezTo>
                  <a:lnTo>
                    <a:pt x="2154" y="3479"/>
                  </a:lnTo>
                  <a:cubicBezTo>
                    <a:pt x="2052" y="3716"/>
                    <a:pt x="1819" y="3859"/>
                    <a:pt x="1575" y="3859"/>
                  </a:cubicBezTo>
                  <a:cubicBezTo>
                    <a:pt x="1492" y="3859"/>
                    <a:pt x="1408" y="3842"/>
                    <a:pt x="1327" y="3808"/>
                  </a:cubicBezTo>
                  <a:cubicBezTo>
                    <a:pt x="1007" y="3669"/>
                    <a:pt x="860" y="3299"/>
                    <a:pt x="999" y="2979"/>
                  </a:cubicBezTo>
                  <a:cubicBezTo>
                    <a:pt x="1127" y="2682"/>
                    <a:pt x="1230" y="2374"/>
                    <a:pt x="1308" y="2058"/>
                  </a:cubicBezTo>
                  <a:lnTo>
                    <a:pt x="1470" y="2077"/>
                  </a:lnTo>
                  <a:cubicBezTo>
                    <a:pt x="1485" y="2079"/>
                    <a:pt x="1500" y="2079"/>
                    <a:pt x="1514" y="2080"/>
                  </a:cubicBezTo>
                  <a:cubicBezTo>
                    <a:pt x="1715" y="2080"/>
                    <a:pt x="1881" y="1924"/>
                    <a:pt x="1892" y="1724"/>
                  </a:cubicBezTo>
                  <a:cubicBezTo>
                    <a:pt x="1903" y="1523"/>
                    <a:pt x="1756" y="1349"/>
                    <a:pt x="1557" y="1326"/>
                  </a:cubicBezTo>
                  <a:lnTo>
                    <a:pt x="1445" y="1312"/>
                  </a:lnTo>
                  <a:cubicBezTo>
                    <a:pt x="1480" y="996"/>
                    <a:pt x="1749" y="757"/>
                    <a:pt x="2068" y="757"/>
                  </a:cubicBezTo>
                  <a:close/>
                  <a:moveTo>
                    <a:pt x="2068" y="1"/>
                  </a:moveTo>
                  <a:cubicBezTo>
                    <a:pt x="1367" y="1"/>
                    <a:pt x="775" y="527"/>
                    <a:pt x="693" y="1226"/>
                  </a:cubicBezTo>
                  <a:cubicBezTo>
                    <a:pt x="636" y="1727"/>
                    <a:pt x="503" y="2217"/>
                    <a:pt x="304" y="2680"/>
                  </a:cubicBezTo>
                  <a:cubicBezTo>
                    <a:pt x="1" y="3383"/>
                    <a:pt x="325" y="4198"/>
                    <a:pt x="1028" y="4502"/>
                  </a:cubicBezTo>
                  <a:cubicBezTo>
                    <a:pt x="1207" y="4579"/>
                    <a:pt x="1393" y="4616"/>
                    <a:pt x="1577" y="4616"/>
                  </a:cubicBezTo>
                  <a:cubicBezTo>
                    <a:pt x="2113" y="4616"/>
                    <a:pt x="2623" y="4302"/>
                    <a:pt x="2848" y="3778"/>
                  </a:cubicBezTo>
                  <a:cubicBezTo>
                    <a:pt x="2898" y="3663"/>
                    <a:pt x="2944" y="3548"/>
                    <a:pt x="2988" y="3432"/>
                  </a:cubicBezTo>
                  <a:lnTo>
                    <a:pt x="2990" y="3427"/>
                  </a:lnTo>
                  <a:cubicBezTo>
                    <a:pt x="2995" y="3413"/>
                    <a:pt x="3001" y="3398"/>
                    <a:pt x="3006" y="3383"/>
                  </a:cubicBezTo>
                  <a:cubicBezTo>
                    <a:pt x="3225" y="2791"/>
                    <a:pt x="3373" y="2175"/>
                    <a:pt x="3446" y="1547"/>
                  </a:cubicBezTo>
                  <a:cubicBezTo>
                    <a:pt x="3482" y="1251"/>
                    <a:pt x="3420" y="951"/>
                    <a:pt x="3271" y="694"/>
                  </a:cubicBezTo>
                  <a:cubicBezTo>
                    <a:pt x="3051" y="315"/>
                    <a:pt x="2665" y="61"/>
                    <a:pt x="2231" y="10"/>
                  </a:cubicBezTo>
                  <a:cubicBezTo>
                    <a:pt x="2178" y="4"/>
                    <a:pt x="2123" y="1"/>
                    <a:pt x="2068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880;p52">
              <a:extLst>
                <a:ext uri="{FF2B5EF4-FFF2-40B4-BE49-F238E27FC236}">
                  <a16:creationId xmlns:a16="http://schemas.microsoft.com/office/drawing/2014/main" id="{9122F048-8CA7-4FE4-B33E-B5D23B990AF4}"/>
                </a:ext>
              </a:extLst>
            </p:cNvPr>
            <p:cNvSpPr/>
            <p:nvPr/>
          </p:nvSpPr>
          <p:spPr>
            <a:xfrm>
              <a:off x="3272550" y="2429925"/>
              <a:ext cx="108200" cy="103050"/>
            </a:xfrm>
            <a:custGeom>
              <a:avLst/>
              <a:gdLst/>
              <a:ahLst/>
              <a:cxnLst/>
              <a:rect l="l" t="t" r="r" b="b"/>
              <a:pathLst>
                <a:path w="4328" h="4122" extrusionOk="0">
                  <a:moveTo>
                    <a:pt x="1504" y="757"/>
                  </a:moveTo>
                  <a:cubicBezTo>
                    <a:pt x="1639" y="757"/>
                    <a:pt x="1772" y="801"/>
                    <a:pt x="1880" y="882"/>
                  </a:cubicBezTo>
                  <a:lnTo>
                    <a:pt x="1798" y="991"/>
                  </a:lnTo>
                  <a:cubicBezTo>
                    <a:pt x="1673" y="1158"/>
                    <a:pt x="1709" y="1395"/>
                    <a:pt x="1875" y="1520"/>
                  </a:cubicBezTo>
                  <a:cubicBezTo>
                    <a:pt x="1943" y="1571"/>
                    <a:pt x="2022" y="1595"/>
                    <a:pt x="2101" y="1595"/>
                  </a:cubicBezTo>
                  <a:cubicBezTo>
                    <a:pt x="2217" y="1595"/>
                    <a:pt x="2331" y="1542"/>
                    <a:pt x="2404" y="1442"/>
                  </a:cubicBezTo>
                  <a:lnTo>
                    <a:pt x="2462" y="1366"/>
                  </a:lnTo>
                  <a:cubicBezTo>
                    <a:pt x="2790" y="1669"/>
                    <a:pt x="3091" y="2002"/>
                    <a:pt x="3358" y="2360"/>
                  </a:cubicBezTo>
                  <a:cubicBezTo>
                    <a:pt x="3565" y="2639"/>
                    <a:pt x="3508" y="3034"/>
                    <a:pt x="3228" y="3242"/>
                  </a:cubicBezTo>
                  <a:cubicBezTo>
                    <a:pt x="3115" y="3326"/>
                    <a:pt x="2983" y="3367"/>
                    <a:pt x="2853" y="3367"/>
                  </a:cubicBezTo>
                  <a:cubicBezTo>
                    <a:pt x="2660" y="3367"/>
                    <a:pt x="2470" y="3279"/>
                    <a:pt x="2347" y="3112"/>
                  </a:cubicBezTo>
                  <a:lnTo>
                    <a:pt x="2440" y="3044"/>
                  </a:lnTo>
                  <a:cubicBezTo>
                    <a:pt x="2611" y="2920"/>
                    <a:pt x="2647" y="2682"/>
                    <a:pt x="2522" y="2512"/>
                  </a:cubicBezTo>
                  <a:cubicBezTo>
                    <a:pt x="2447" y="2412"/>
                    <a:pt x="2333" y="2360"/>
                    <a:pt x="2218" y="2360"/>
                  </a:cubicBezTo>
                  <a:cubicBezTo>
                    <a:pt x="2137" y="2360"/>
                    <a:pt x="2056" y="2385"/>
                    <a:pt x="1987" y="2439"/>
                  </a:cubicBezTo>
                  <a:lnTo>
                    <a:pt x="1857" y="2536"/>
                  </a:lnTo>
                  <a:cubicBezTo>
                    <a:pt x="1632" y="2302"/>
                    <a:pt x="1389" y="2086"/>
                    <a:pt x="1128" y="1893"/>
                  </a:cubicBezTo>
                  <a:lnTo>
                    <a:pt x="1128" y="1892"/>
                  </a:lnTo>
                  <a:cubicBezTo>
                    <a:pt x="910" y="1730"/>
                    <a:pt x="820" y="1447"/>
                    <a:pt x="905" y="1189"/>
                  </a:cubicBezTo>
                  <a:cubicBezTo>
                    <a:pt x="991" y="931"/>
                    <a:pt x="1233" y="757"/>
                    <a:pt x="1504" y="757"/>
                  </a:cubicBezTo>
                  <a:close/>
                  <a:moveTo>
                    <a:pt x="1512" y="1"/>
                  </a:moveTo>
                  <a:cubicBezTo>
                    <a:pt x="1510" y="1"/>
                    <a:pt x="1507" y="1"/>
                    <a:pt x="1505" y="1"/>
                  </a:cubicBezTo>
                  <a:cubicBezTo>
                    <a:pt x="1504" y="1"/>
                    <a:pt x="1503" y="1"/>
                    <a:pt x="1502" y="1"/>
                  </a:cubicBezTo>
                  <a:cubicBezTo>
                    <a:pt x="905" y="1"/>
                    <a:pt x="376" y="384"/>
                    <a:pt x="189" y="950"/>
                  </a:cubicBezTo>
                  <a:cubicBezTo>
                    <a:pt x="1" y="1517"/>
                    <a:pt x="197" y="2141"/>
                    <a:pt x="677" y="2498"/>
                  </a:cubicBezTo>
                  <a:cubicBezTo>
                    <a:pt x="1081" y="2800"/>
                    <a:pt x="1440" y="3158"/>
                    <a:pt x="1741" y="3563"/>
                  </a:cubicBezTo>
                  <a:cubicBezTo>
                    <a:pt x="2003" y="3914"/>
                    <a:pt x="2416" y="4120"/>
                    <a:pt x="2854" y="4122"/>
                  </a:cubicBezTo>
                  <a:cubicBezTo>
                    <a:pt x="3377" y="4122"/>
                    <a:pt x="3856" y="3825"/>
                    <a:pt x="4092" y="3358"/>
                  </a:cubicBezTo>
                  <a:cubicBezTo>
                    <a:pt x="4327" y="2890"/>
                    <a:pt x="4277" y="2328"/>
                    <a:pt x="3965" y="1908"/>
                  </a:cubicBezTo>
                  <a:cubicBezTo>
                    <a:pt x="3588" y="1403"/>
                    <a:pt x="3151" y="943"/>
                    <a:pt x="2665" y="539"/>
                  </a:cubicBezTo>
                  <a:cubicBezTo>
                    <a:pt x="2653" y="529"/>
                    <a:pt x="2641" y="518"/>
                    <a:pt x="2630" y="508"/>
                  </a:cubicBezTo>
                  <a:lnTo>
                    <a:pt x="2624" y="505"/>
                  </a:lnTo>
                  <a:cubicBezTo>
                    <a:pt x="2528" y="427"/>
                    <a:pt x="2432" y="349"/>
                    <a:pt x="2332" y="275"/>
                  </a:cubicBezTo>
                  <a:cubicBezTo>
                    <a:pt x="2095" y="98"/>
                    <a:pt x="1807" y="1"/>
                    <a:pt x="151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69318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632DEF61-77BA-48BD-90B5-377A6C463C6D}"/>
              </a:ext>
            </a:extLst>
          </p:cNvPr>
          <p:cNvSpPr/>
          <p:nvPr/>
        </p:nvSpPr>
        <p:spPr>
          <a:xfrm>
            <a:off x="-3521" y="0"/>
            <a:ext cx="103569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FE1987-A487-4737-8E8C-94C543CF81E9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5386D9C-2590-42CA-AF18-E425EF68526A}"/>
              </a:ext>
            </a:extLst>
          </p:cNvPr>
          <p:cNvSpPr/>
          <p:nvPr/>
        </p:nvSpPr>
        <p:spPr>
          <a:xfrm>
            <a:off x="16514" y="2714148"/>
            <a:ext cx="932917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CC9C8B-66CD-48DD-8FD4-F7994C0CD8CE}"/>
              </a:ext>
            </a:extLst>
          </p:cNvPr>
          <p:cNvSpPr/>
          <p:nvPr/>
        </p:nvSpPr>
        <p:spPr>
          <a:xfrm>
            <a:off x="-1" y="0"/>
            <a:ext cx="957262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DAC8B6EF-20E5-4D1D-9F6C-C30A49F68342}"/>
              </a:ext>
            </a:extLst>
          </p:cNvPr>
          <p:cNvSpPr/>
          <p:nvPr/>
        </p:nvSpPr>
        <p:spPr>
          <a:xfrm>
            <a:off x="-3559" y="1356047"/>
            <a:ext cx="1010013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Google Shape;629;p42">
            <a:extLst>
              <a:ext uri="{FF2B5EF4-FFF2-40B4-BE49-F238E27FC236}">
                <a16:creationId xmlns:a16="http://schemas.microsoft.com/office/drawing/2014/main" id="{ACC50956-31E1-451D-8F2A-2DBA4E3DEC25}"/>
              </a:ext>
            </a:extLst>
          </p:cNvPr>
          <p:cNvSpPr/>
          <p:nvPr/>
        </p:nvSpPr>
        <p:spPr>
          <a:xfrm>
            <a:off x="155030" y="24356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15002;p66">
            <a:extLst>
              <a:ext uri="{FF2B5EF4-FFF2-40B4-BE49-F238E27FC236}">
                <a16:creationId xmlns:a16="http://schemas.microsoft.com/office/drawing/2014/main" id="{087E0C90-EF35-43DB-885E-BEF52840D8A2}"/>
              </a:ext>
            </a:extLst>
          </p:cNvPr>
          <p:cNvGrpSpPr/>
          <p:nvPr/>
        </p:nvGrpSpPr>
        <p:grpSpPr>
          <a:xfrm>
            <a:off x="331619" y="461591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95" name="Google Shape;15003;p66">
              <a:extLst>
                <a:ext uri="{FF2B5EF4-FFF2-40B4-BE49-F238E27FC236}">
                  <a16:creationId xmlns:a16="http://schemas.microsoft.com/office/drawing/2014/main" id="{184D293D-F6AA-409F-8B84-69BE2F972C92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004;p66">
              <a:extLst>
                <a:ext uri="{FF2B5EF4-FFF2-40B4-BE49-F238E27FC236}">
                  <a16:creationId xmlns:a16="http://schemas.microsoft.com/office/drawing/2014/main" id="{2BB1376E-A8D7-4905-B3AA-13F0E60396B5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005;p66">
              <a:extLst>
                <a:ext uri="{FF2B5EF4-FFF2-40B4-BE49-F238E27FC236}">
                  <a16:creationId xmlns:a16="http://schemas.microsoft.com/office/drawing/2014/main" id="{6C4F6AEE-6180-4864-94F9-8AAE4325F45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007;p66">
              <a:extLst>
                <a:ext uri="{FF2B5EF4-FFF2-40B4-BE49-F238E27FC236}">
                  <a16:creationId xmlns:a16="http://schemas.microsoft.com/office/drawing/2014/main" id="{464CE850-CB60-46AE-8B91-177A96802725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629;p42">
            <a:extLst>
              <a:ext uri="{FF2B5EF4-FFF2-40B4-BE49-F238E27FC236}">
                <a16:creationId xmlns:a16="http://schemas.microsoft.com/office/drawing/2014/main" id="{293F365F-04EB-456C-A192-C071F8D9295C}"/>
              </a:ext>
            </a:extLst>
          </p:cNvPr>
          <p:cNvSpPr/>
          <p:nvPr/>
        </p:nvSpPr>
        <p:spPr>
          <a:xfrm>
            <a:off x="168828" y="162174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E9BA8EF-6A3A-4EA3-B39A-61E8AA6C1901}"/>
              </a:ext>
            </a:extLst>
          </p:cNvPr>
          <p:cNvSpPr txBox="1"/>
          <p:nvPr/>
        </p:nvSpPr>
        <p:spPr>
          <a:xfrm>
            <a:off x="5967" y="2271895"/>
            <a:ext cx="9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Black" panose="020B0A04020102020204" pitchFamily="34" charset="0"/>
              </a:rPr>
              <a:t>Data and Methods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BCF15A9-0FC3-483A-B2EF-B001DE80D168}"/>
              </a:ext>
            </a:extLst>
          </p:cNvPr>
          <p:cNvSpPr/>
          <p:nvPr/>
        </p:nvSpPr>
        <p:spPr>
          <a:xfrm>
            <a:off x="26039" y="4085748"/>
            <a:ext cx="932917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Google Shape;629;p42">
            <a:extLst>
              <a:ext uri="{FF2B5EF4-FFF2-40B4-BE49-F238E27FC236}">
                <a16:creationId xmlns:a16="http://schemas.microsoft.com/office/drawing/2014/main" id="{493C168A-F0AD-4E56-99D7-4500B0F1639C}"/>
              </a:ext>
            </a:extLst>
          </p:cNvPr>
          <p:cNvSpPr/>
          <p:nvPr/>
        </p:nvSpPr>
        <p:spPr>
          <a:xfrm>
            <a:off x="155030" y="43293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D637F9B-8184-4713-8347-42CDF571329D}"/>
              </a:ext>
            </a:extLst>
          </p:cNvPr>
          <p:cNvSpPr txBox="1"/>
          <p:nvPr/>
        </p:nvSpPr>
        <p:spPr>
          <a:xfrm>
            <a:off x="-3068" y="49794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Discussion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99068B5-D022-4B50-8333-01807F0D150A}"/>
              </a:ext>
            </a:extLst>
          </p:cNvPr>
          <p:cNvSpPr/>
          <p:nvPr/>
        </p:nvSpPr>
        <p:spPr>
          <a:xfrm>
            <a:off x="16515" y="5463921"/>
            <a:ext cx="937188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8470D1-DA28-42AE-B40C-53197064FBFF}"/>
              </a:ext>
            </a:extLst>
          </p:cNvPr>
          <p:cNvSpPr txBox="1"/>
          <p:nvPr/>
        </p:nvSpPr>
        <p:spPr>
          <a:xfrm>
            <a:off x="-3559" y="6357643"/>
            <a:ext cx="957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Future Directions</a:t>
            </a:r>
          </a:p>
        </p:txBody>
      </p:sp>
      <p:sp>
        <p:nvSpPr>
          <p:cNvPr id="180" name="Google Shape;629;p42">
            <a:extLst>
              <a:ext uri="{FF2B5EF4-FFF2-40B4-BE49-F238E27FC236}">
                <a16:creationId xmlns:a16="http://schemas.microsoft.com/office/drawing/2014/main" id="{72699D5A-FE3E-44A3-9E97-E3A9F68C53CD}"/>
              </a:ext>
            </a:extLst>
          </p:cNvPr>
          <p:cNvSpPr/>
          <p:nvPr/>
        </p:nvSpPr>
        <p:spPr>
          <a:xfrm>
            <a:off x="171545" y="29577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DEE3636-4104-46B3-852F-B3D53FDC93A2}"/>
              </a:ext>
            </a:extLst>
          </p:cNvPr>
          <p:cNvSpPr txBox="1"/>
          <p:nvPr/>
        </p:nvSpPr>
        <p:spPr>
          <a:xfrm>
            <a:off x="8684" y="36078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Results</a:t>
            </a:r>
          </a:p>
        </p:txBody>
      </p:sp>
      <p:sp>
        <p:nvSpPr>
          <p:cNvPr id="228" name="Google Shape;4893;p52">
            <a:extLst>
              <a:ext uri="{FF2B5EF4-FFF2-40B4-BE49-F238E27FC236}">
                <a16:creationId xmlns:a16="http://schemas.microsoft.com/office/drawing/2014/main" id="{E956BCF4-CE87-402D-BD4F-F04E035F8F43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894;p52">
            <a:extLst>
              <a:ext uri="{FF2B5EF4-FFF2-40B4-BE49-F238E27FC236}">
                <a16:creationId xmlns:a16="http://schemas.microsoft.com/office/drawing/2014/main" id="{AF2E36F4-0EB0-4CA0-B732-44DB2E15D38F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895;p52">
            <a:extLst>
              <a:ext uri="{FF2B5EF4-FFF2-40B4-BE49-F238E27FC236}">
                <a16:creationId xmlns:a16="http://schemas.microsoft.com/office/drawing/2014/main" id="{32957E9C-D9DB-4FF0-B601-8465E3865E67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896;p52">
            <a:extLst>
              <a:ext uri="{FF2B5EF4-FFF2-40B4-BE49-F238E27FC236}">
                <a16:creationId xmlns:a16="http://schemas.microsoft.com/office/drawing/2014/main" id="{788DE5CE-2550-4015-8797-9D5D99D47FB6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68A617D-35CF-40CF-9284-8CA36C006F1B}"/>
              </a:ext>
            </a:extLst>
          </p:cNvPr>
          <p:cNvGrpSpPr/>
          <p:nvPr/>
        </p:nvGrpSpPr>
        <p:grpSpPr>
          <a:xfrm>
            <a:off x="257168" y="4492806"/>
            <a:ext cx="412152" cy="337088"/>
            <a:chOff x="1347795" y="4492806"/>
            <a:chExt cx="412152" cy="337088"/>
          </a:xfrm>
        </p:grpSpPr>
        <p:sp>
          <p:nvSpPr>
            <p:cNvPr id="241" name="Google Shape;15591;p67">
              <a:extLst>
                <a:ext uri="{FF2B5EF4-FFF2-40B4-BE49-F238E27FC236}">
                  <a16:creationId xmlns:a16="http://schemas.microsoft.com/office/drawing/2014/main" id="{E3FD51C9-4FC3-4A05-93E3-D3346B983693}"/>
                </a:ext>
              </a:extLst>
            </p:cNvPr>
            <p:cNvSpPr/>
            <p:nvPr/>
          </p:nvSpPr>
          <p:spPr>
            <a:xfrm>
              <a:off x="1478945" y="4622349"/>
              <a:ext cx="26429" cy="21288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5592;p67">
              <a:extLst>
                <a:ext uri="{FF2B5EF4-FFF2-40B4-BE49-F238E27FC236}">
                  <a16:creationId xmlns:a16="http://schemas.microsoft.com/office/drawing/2014/main" id="{0AA0FE86-C6EE-4E00-9D0A-3D408A47EA10}"/>
                </a:ext>
              </a:extLst>
            </p:cNvPr>
            <p:cNvSpPr/>
            <p:nvPr/>
          </p:nvSpPr>
          <p:spPr>
            <a:xfrm>
              <a:off x="1540867" y="4622349"/>
              <a:ext cx="26008" cy="21288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5593;p67">
              <a:extLst>
                <a:ext uri="{FF2B5EF4-FFF2-40B4-BE49-F238E27FC236}">
                  <a16:creationId xmlns:a16="http://schemas.microsoft.com/office/drawing/2014/main" id="{C5348938-38A0-4145-B1B0-92B8137D7397}"/>
                </a:ext>
              </a:extLst>
            </p:cNvPr>
            <p:cNvSpPr/>
            <p:nvPr/>
          </p:nvSpPr>
          <p:spPr>
            <a:xfrm>
              <a:off x="1601872" y="4622349"/>
              <a:ext cx="26468" cy="21288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5594;p67">
              <a:extLst>
                <a:ext uri="{FF2B5EF4-FFF2-40B4-BE49-F238E27FC236}">
                  <a16:creationId xmlns:a16="http://schemas.microsoft.com/office/drawing/2014/main" id="{C3A937CD-DCF2-4909-93B1-740C92D86E37}"/>
                </a:ext>
              </a:extLst>
            </p:cNvPr>
            <p:cNvSpPr/>
            <p:nvPr/>
          </p:nvSpPr>
          <p:spPr>
            <a:xfrm>
              <a:off x="1347795" y="4492806"/>
              <a:ext cx="412152" cy="337088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4E993F9-E8FB-4558-93EF-3E62AEF693CB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  <a:solidFill>
            <a:schemeClr val="accent6"/>
          </a:solidFill>
        </p:grpSpPr>
        <p:sp>
          <p:nvSpPr>
            <p:cNvPr id="274" name="Google Shape;4916;p52">
              <a:extLst>
                <a:ext uri="{FF2B5EF4-FFF2-40B4-BE49-F238E27FC236}">
                  <a16:creationId xmlns:a16="http://schemas.microsoft.com/office/drawing/2014/main" id="{51969540-6D88-484D-8FE0-A5B6FADCB9E2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917;p52">
              <a:extLst>
                <a:ext uri="{FF2B5EF4-FFF2-40B4-BE49-F238E27FC236}">
                  <a16:creationId xmlns:a16="http://schemas.microsoft.com/office/drawing/2014/main" id="{02248631-9F16-4D62-B866-163F2C4703F9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918;p52">
              <a:extLst>
                <a:ext uri="{FF2B5EF4-FFF2-40B4-BE49-F238E27FC236}">
                  <a16:creationId xmlns:a16="http://schemas.microsoft.com/office/drawing/2014/main" id="{090D2F7C-E7BC-47F3-A4D3-FEA9EF975424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919;p52">
              <a:extLst>
                <a:ext uri="{FF2B5EF4-FFF2-40B4-BE49-F238E27FC236}">
                  <a16:creationId xmlns:a16="http://schemas.microsoft.com/office/drawing/2014/main" id="{28DCA1A4-FE11-4D0D-BB82-FD23094FCC6B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920;p52">
              <a:extLst>
                <a:ext uri="{FF2B5EF4-FFF2-40B4-BE49-F238E27FC236}">
                  <a16:creationId xmlns:a16="http://schemas.microsoft.com/office/drawing/2014/main" id="{0C1F8322-E356-481E-A050-BD5DEB43B9EF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921;p52">
              <a:extLst>
                <a:ext uri="{FF2B5EF4-FFF2-40B4-BE49-F238E27FC236}">
                  <a16:creationId xmlns:a16="http://schemas.microsoft.com/office/drawing/2014/main" id="{5FB98165-92DE-406B-896D-988A6516894A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2A33240-77F0-4F77-AA89-33079E81A24C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</p:grpSpPr>
        <p:sp>
          <p:nvSpPr>
            <p:cNvPr id="281" name="Google Shape;5008;p52">
              <a:extLst>
                <a:ext uri="{FF2B5EF4-FFF2-40B4-BE49-F238E27FC236}">
                  <a16:creationId xmlns:a16="http://schemas.microsoft.com/office/drawing/2014/main" id="{464630E8-6315-4DA3-BD83-10A73C30F4F4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009;p52">
              <a:extLst>
                <a:ext uri="{FF2B5EF4-FFF2-40B4-BE49-F238E27FC236}">
                  <a16:creationId xmlns:a16="http://schemas.microsoft.com/office/drawing/2014/main" id="{2B393C9A-311A-4295-887A-61C9F70AFE3C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010;p52">
              <a:extLst>
                <a:ext uri="{FF2B5EF4-FFF2-40B4-BE49-F238E27FC236}">
                  <a16:creationId xmlns:a16="http://schemas.microsoft.com/office/drawing/2014/main" id="{406B19E2-8F69-43B7-92D9-D56B6AEAC8BC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416AA01A-E7D2-49EC-8683-CA52CAE1F2D0}"/>
              </a:ext>
            </a:extLst>
          </p:cNvPr>
          <p:cNvSpPr txBox="1"/>
          <p:nvPr/>
        </p:nvSpPr>
        <p:spPr>
          <a:xfrm>
            <a:off x="-35568" y="893722"/>
            <a:ext cx="1035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AA7FC7F5-13B6-49A9-81AB-36731D1C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785" y="73632"/>
            <a:ext cx="11135700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 details: multimodal intersection analysis (MIA)</a:t>
            </a:r>
          </a:p>
        </p:txBody>
      </p:sp>
      <p:sp>
        <p:nvSpPr>
          <p:cNvPr id="55" name="Google Shape;629;p42">
            <a:extLst>
              <a:ext uri="{FF2B5EF4-FFF2-40B4-BE49-F238E27FC236}">
                <a16:creationId xmlns:a16="http://schemas.microsoft.com/office/drawing/2014/main" id="{8C758D03-8F78-43D7-89AD-99C67332D71D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15002;p66">
            <a:extLst>
              <a:ext uri="{FF2B5EF4-FFF2-40B4-BE49-F238E27FC236}">
                <a16:creationId xmlns:a16="http://schemas.microsoft.com/office/drawing/2014/main" id="{3AC89B05-877B-45A1-8FC7-FF0142A4A490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57" name="Google Shape;15003;p66">
              <a:extLst>
                <a:ext uri="{FF2B5EF4-FFF2-40B4-BE49-F238E27FC236}">
                  <a16:creationId xmlns:a16="http://schemas.microsoft.com/office/drawing/2014/main" id="{2BF6E2B7-5B81-4BB2-B35C-AD0F8B057629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004;p66">
              <a:extLst>
                <a:ext uri="{FF2B5EF4-FFF2-40B4-BE49-F238E27FC236}">
                  <a16:creationId xmlns:a16="http://schemas.microsoft.com/office/drawing/2014/main" id="{EE66A843-CEDC-4948-B3B7-C8447F418991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005;p66">
              <a:extLst>
                <a:ext uri="{FF2B5EF4-FFF2-40B4-BE49-F238E27FC236}">
                  <a16:creationId xmlns:a16="http://schemas.microsoft.com/office/drawing/2014/main" id="{90949950-A669-442D-8EB1-69F3202A1861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006;p66">
              <a:extLst>
                <a:ext uri="{FF2B5EF4-FFF2-40B4-BE49-F238E27FC236}">
                  <a16:creationId xmlns:a16="http://schemas.microsoft.com/office/drawing/2014/main" id="{1F77C583-8ACD-401A-B0BE-434F83ABBB47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007;p66">
              <a:extLst>
                <a:ext uri="{FF2B5EF4-FFF2-40B4-BE49-F238E27FC236}">
                  <a16:creationId xmlns:a16="http://schemas.microsoft.com/office/drawing/2014/main" id="{DFE827C2-FB10-4400-9C51-F416D9B215CE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7D07A5B8-9DDE-48E2-90F9-B0F09447C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228" y="4329314"/>
            <a:ext cx="10068364" cy="2236077"/>
          </a:xfrm>
          <a:effectLst/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MIA = fancy name for hypergeometric test for enrichment (Moncada et al., 2020)</a:t>
            </a:r>
          </a:p>
          <a:p>
            <a:r>
              <a:rPr lang="en-US" dirty="0">
                <a:effectLst/>
              </a:rPr>
              <a:t>Do groups consist of overlapping cells more frequently than expected by chance?</a:t>
            </a:r>
          </a:p>
          <a:p>
            <a:r>
              <a:rPr lang="en-US" dirty="0">
                <a:effectLst/>
              </a:rPr>
              <a:t>Do sets of differentially expressed genes overlap more than expected by chance?</a:t>
            </a:r>
          </a:p>
          <a:p>
            <a:r>
              <a:rPr lang="en-US" dirty="0">
                <a:effectLst/>
              </a:rPr>
              <a:t>Calculate p-value for all cell-type/cluster pairs, display as heat map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BB4707-1B51-47CE-A99E-46C610B31E0C}"/>
              </a:ext>
            </a:extLst>
          </p:cNvPr>
          <p:cNvSpPr txBox="1"/>
          <p:nvPr/>
        </p:nvSpPr>
        <p:spPr>
          <a:xfrm>
            <a:off x="8639902" y="6496967"/>
            <a:ext cx="3535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Figures adapted from Moncada et al., 2020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11365C-6580-433D-9415-BF2C59AC9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79" y="957555"/>
            <a:ext cx="3475599" cy="32655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C78BB8-8477-417D-983E-8204036F5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027" y="957555"/>
            <a:ext cx="3475599" cy="326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5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087F-78C3-4F9F-973A-079C7AA3C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7" y="3758583"/>
            <a:ext cx="12011025" cy="2268559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75DCD8-4F4A-48FA-92D8-8A0605D85A0C}"/>
              </a:ext>
            </a:extLst>
          </p:cNvPr>
          <p:cNvSpPr/>
          <p:nvPr/>
        </p:nvSpPr>
        <p:spPr>
          <a:xfrm>
            <a:off x="-3521" y="0"/>
            <a:ext cx="103569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1262899-55F9-40A5-8412-D55639414D76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F8077B4-E653-4643-9E49-92CEECD54B88}"/>
              </a:ext>
            </a:extLst>
          </p:cNvPr>
          <p:cNvSpPr/>
          <p:nvPr/>
        </p:nvSpPr>
        <p:spPr>
          <a:xfrm>
            <a:off x="12069" y="1361583"/>
            <a:ext cx="942441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A894D3D-F060-4452-A99B-7D8C9544FF39}"/>
              </a:ext>
            </a:extLst>
          </p:cNvPr>
          <p:cNvSpPr/>
          <p:nvPr/>
        </p:nvSpPr>
        <p:spPr>
          <a:xfrm>
            <a:off x="-3559" y="2718388"/>
            <a:ext cx="1028423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Google Shape;629;p42">
            <a:extLst>
              <a:ext uri="{FF2B5EF4-FFF2-40B4-BE49-F238E27FC236}">
                <a16:creationId xmlns:a16="http://schemas.microsoft.com/office/drawing/2014/main" id="{F30B2B3A-8D6D-4A71-AD6D-4C52DB71CF6E}"/>
              </a:ext>
            </a:extLst>
          </p:cNvPr>
          <p:cNvSpPr/>
          <p:nvPr/>
        </p:nvSpPr>
        <p:spPr>
          <a:xfrm>
            <a:off x="171545" y="295915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136FB4-8317-4664-9C00-489712BD9885}"/>
              </a:ext>
            </a:extLst>
          </p:cNvPr>
          <p:cNvSpPr/>
          <p:nvPr/>
        </p:nvSpPr>
        <p:spPr>
          <a:xfrm>
            <a:off x="-1" y="0"/>
            <a:ext cx="957262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Google Shape;629;p42">
            <a:extLst>
              <a:ext uri="{FF2B5EF4-FFF2-40B4-BE49-F238E27FC236}">
                <a16:creationId xmlns:a16="http://schemas.microsoft.com/office/drawing/2014/main" id="{774525BF-9A1F-48DE-99A8-E703E77F2029}"/>
              </a:ext>
            </a:extLst>
          </p:cNvPr>
          <p:cNvSpPr/>
          <p:nvPr/>
        </p:nvSpPr>
        <p:spPr>
          <a:xfrm>
            <a:off x="171545" y="29577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29;p42">
            <a:extLst>
              <a:ext uri="{FF2B5EF4-FFF2-40B4-BE49-F238E27FC236}">
                <a16:creationId xmlns:a16="http://schemas.microsoft.com/office/drawing/2014/main" id="{FB967D61-4402-48FF-9E15-13CB8B6BF020}"/>
              </a:ext>
            </a:extLst>
          </p:cNvPr>
          <p:cNvSpPr/>
          <p:nvPr/>
        </p:nvSpPr>
        <p:spPr>
          <a:xfrm>
            <a:off x="155030" y="24356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15002;p66">
            <a:extLst>
              <a:ext uri="{FF2B5EF4-FFF2-40B4-BE49-F238E27FC236}">
                <a16:creationId xmlns:a16="http://schemas.microsoft.com/office/drawing/2014/main" id="{7731D72E-88C1-454C-BE06-0A215CD7E2BD}"/>
              </a:ext>
            </a:extLst>
          </p:cNvPr>
          <p:cNvGrpSpPr/>
          <p:nvPr/>
        </p:nvGrpSpPr>
        <p:grpSpPr>
          <a:xfrm>
            <a:off x="331619" y="461591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71" name="Google Shape;15003;p66">
              <a:extLst>
                <a:ext uri="{FF2B5EF4-FFF2-40B4-BE49-F238E27FC236}">
                  <a16:creationId xmlns:a16="http://schemas.microsoft.com/office/drawing/2014/main" id="{F4DFDBF6-B67A-40D6-AFE9-C515896B3856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004;p66">
              <a:extLst>
                <a:ext uri="{FF2B5EF4-FFF2-40B4-BE49-F238E27FC236}">
                  <a16:creationId xmlns:a16="http://schemas.microsoft.com/office/drawing/2014/main" id="{0F4D7153-ECED-43E9-85FA-0B1DA513DA6B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005;p66">
              <a:extLst>
                <a:ext uri="{FF2B5EF4-FFF2-40B4-BE49-F238E27FC236}">
                  <a16:creationId xmlns:a16="http://schemas.microsoft.com/office/drawing/2014/main" id="{DE6929E9-A6FF-4ED6-A8EA-471D4751F78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007;p66">
              <a:extLst>
                <a:ext uri="{FF2B5EF4-FFF2-40B4-BE49-F238E27FC236}">
                  <a16:creationId xmlns:a16="http://schemas.microsoft.com/office/drawing/2014/main" id="{2A0503A1-A3AC-4992-9C8E-C4F8EDF51DB3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629;p42">
            <a:extLst>
              <a:ext uri="{FF2B5EF4-FFF2-40B4-BE49-F238E27FC236}">
                <a16:creationId xmlns:a16="http://schemas.microsoft.com/office/drawing/2014/main" id="{8B98461B-B5F3-462A-9842-7DC93C82BACB}"/>
              </a:ext>
            </a:extLst>
          </p:cNvPr>
          <p:cNvSpPr/>
          <p:nvPr/>
        </p:nvSpPr>
        <p:spPr>
          <a:xfrm>
            <a:off x="168828" y="162174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02D7810-65E6-4047-B994-1AC433DAA0F3}"/>
              </a:ext>
            </a:extLst>
          </p:cNvPr>
          <p:cNvSpPr txBox="1"/>
          <p:nvPr/>
        </p:nvSpPr>
        <p:spPr>
          <a:xfrm>
            <a:off x="5967" y="2271895"/>
            <a:ext cx="9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Data and Methods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3EC12FA-C724-4483-A0D3-C90BEA425622}"/>
              </a:ext>
            </a:extLst>
          </p:cNvPr>
          <p:cNvSpPr/>
          <p:nvPr/>
        </p:nvSpPr>
        <p:spPr>
          <a:xfrm>
            <a:off x="16515" y="4085748"/>
            <a:ext cx="942441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Google Shape;629;p42">
            <a:extLst>
              <a:ext uri="{FF2B5EF4-FFF2-40B4-BE49-F238E27FC236}">
                <a16:creationId xmlns:a16="http://schemas.microsoft.com/office/drawing/2014/main" id="{2E36AD28-36EE-4D53-AB3D-180BEDD30AEA}"/>
              </a:ext>
            </a:extLst>
          </p:cNvPr>
          <p:cNvSpPr/>
          <p:nvPr/>
        </p:nvSpPr>
        <p:spPr>
          <a:xfrm>
            <a:off x="155030" y="43293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9ABCF5-ADD5-4542-97C2-B6FF18B67132}"/>
              </a:ext>
            </a:extLst>
          </p:cNvPr>
          <p:cNvSpPr txBox="1"/>
          <p:nvPr/>
        </p:nvSpPr>
        <p:spPr>
          <a:xfrm>
            <a:off x="-3068" y="49794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Discussion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8EADCF5-ADB3-4D54-B901-237BC10153C6}"/>
              </a:ext>
            </a:extLst>
          </p:cNvPr>
          <p:cNvSpPr/>
          <p:nvPr/>
        </p:nvSpPr>
        <p:spPr>
          <a:xfrm>
            <a:off x="16515" y="5446792"/>
            <a:ext cx="937188" cy="1411207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F2EC0FB-2A26-4AC1-A318-7F49D821D413}"/>
              </a:ext>
            </a:extLst>
          </p:cNvPr>
          <p:cNvSpPr txBox="1"/>
          <p:nvPr/>
        </p:nvSpPr>
        <p:spPr>
          <a:xfrm>
            <a:off x="-3559" y="6357643"/>
            <a:ext cx="957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Future Directions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8D2B76C-FF22-4CF2-8044-B84CA9CF9C7D}"/>
              </a:ext>
            </a:extLst>
          </p:cNvPr>
          <p:cNvSpPr txBox="1"/>
          <p:nvPr/>
        </p:nvSpPr>
        <p:spPr>
          <a:xfrm>
            <a:off x="8684" y="36078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Black" panose="020B0A04020102020204" pitchFamily="34" charset="0"/>
              </a:rPr>
              <a:t>Results</a:t>
            </a:r>
          </a:p>
        </p:txBody>
      </p:sp>
      <p:sp>
        <p:nvSpPr>
          <p:cNvPr id="83" name="Google Shape;4893;p52">
            <a:extLst>
              <a:ext uri="{FF2B5EF4-FFF2-40B4-BE49-F238E27FC236}">
                <a16:creationId xmlns:a16="http://schemas.microsoft.com/office/drawing/2014/main" id="{CA138380-35AF-437F-ACC8-F95741F7E1D3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4894;p52">
            <a:extLst>
              <a:ext uri="{FF2B5EF4-FFF2-40B4-BE49-F238E27FC236}">
                <a16:creationId xmlns:a16="http://schemas.microsoft.com/office/drawing/2014/main" id="{EB6013FA-A4A1-4F2F-8E8C-703090C6D044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4895;p52">
            <a:extLst>
              <a:ext uri="{FF2B5EF4-FFF2-40B4-BE49-F238E27FC236}">
                <a16:creationId xmlns:a16="http://schemas.microsoft.com/office/drawing/2014/main" id="{43BC8616-B296-4C8E-862D-B6F2A88FE717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4896;p52">
            <a:extLst>
              <a:ext uri="{FF2B5EF4-FFF2-40B4-BE49-F238E27FC236}">
                <a16:creationId xmlns:a16="http://schemas.microsoft.com/office/drawing/2014/main" id="{730D4A2C-EE75-4133-B0B7-C67EB23AA679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15006;p66">
            <a:extLst>
              <a:ext uri="{FF2B5EF4-FFF2-40B4-BE49-F238E27FC236}">
                <a16:creationId xmlns:a16="http://schemas.microsoft.com/office/drawing/2014/main" id="{AEAE6F7C-C6D2-4C29-B14B-9F0E13AA41FE}"/>
              </a:ext>
            </a:extLst>
          </p:cNvPr>
          <p:cNvSpPr/>
          <p:nvPr/>
        </p:nvSpPr>
        <p:spPr>
          <a:xfrm>
            <a:off x="236078" y="5869617"/>
            <a:ext cx="448693" cy="368051"/>
          </a:xfrm>
          <a:custGeom>
            <a:avLst/>
            <a:gdLst/>
            <a:ahLst/>
            <a:cxnLst/>
            <a:rect l="l" t="t" r="r" b="b"/>
            <a:pathLst>
              <a:path w="11711" h="11516" extrusionOk="0">
                <a:moveTo>
                  <a:pt x="11312" y="344"/>
                </a:moveTo>
                <a:lnTo>
                  <a:pt x="10835" y="1987"/>
                </a:lnTo>
                <a:lnTo>
                  <a:pt x="9680" y="821"/>
                </a:lnTo>
                <a:lnTo>
                  <a:pt x="11312" y="344"/>
                </a:lnTo>
                <a:close/>
                <a:moveTo>
                  <a:pt x="4882" y="3821"/>
                </a:moveTo>
                <a:lnTo>
                  <a:pt x="2822" y="5881"/>
                </a:lnTo>
                <a:lnTo>
                  <a:pt x="477" y="5690"/>
                </a:lnTo>
                <a:cubicBezTo>
                  <a:pt x="453" y="5690"/>
                  <a:pt x="429" y="5643"/>
                  <a:pt x="465" y="5631"/>
                </a:cubicBezTo>
                <a:cubicBezTo>
                  <a:pt x="1477" y="4619"/>
                  <a:pt x="2822" y="4000"/>
                  <a:pt x="4227" y="3881"/>
                </a:cubicBezTo>
                <a:lnTo>
                  <a:pt x="4882" y="3821"/>
                </a:lnTo>
                <a:close/>
                <a:moveTo>
                  <a:pt x="2894" y="6297"/>
                </a:moveTo>
                <a:lnTo>
                  <a:pt x="3811" y="7226"/>
                </a:lnTo>
                <a:lnTo>
                  <a:pt x="3477" y="7571"/>
                </a:lnTo>
                <a:lnTo>
                  <a:pt x="2549" y="6643"/>
                </a:lnTo>
                <a:lnTo>
                  <a:pt x="2894" y="6297"/>
                </a:lnTo>
                <a:close/>
                <a:moveTo>
                  <a:pt x="2727" y="7333"/>
                </a:moveTo>
                <a:lnTo>
                  <a:pt x="3203" y="7810"/>
                </a:lnTo>
                <a:lnTo>
                  <a:pt x="2799" y="8226"/>
                </a:lnTo>
                <a:cubicBezTo>
                  <a:pt x="2787" y="8238"/>
                  <a:pt x="2763" y="8262"/>
                  <a:pt x="2739" y="8298"/>
                </a:cubicBezTo>
                <a:lnTo>
                  <a:pt x="2310" y="7869"/>
                </a:lnTo>
                <a:cubicBezTo>
                  <a:pt x="2287" y="7833"/>
                  <a:pt x="2287" y="7774"/>
                  <a:pt x="2310" y="7750"/>
                </a:cubicBezTo>
                <a:lnTo>
                  <a:pt x="2727" y="7333"/>
                </a:lnTo>
                <a:close/>
                <a:moveTo>
                  <a:pt x="9311" y="916"/>
                </a:moveTo>
                <a:lnTo>
                  <a:pt x="10740" y="2345"/>
                </a:lnTo>
                <a:lnTo>
                  <a:pt x="10299" y="3821"/>
                </a:lnTo>
                <a:lnTo>
                  <a:pt x="5597" y="8524"/>
                </a:lnTo>
                <a:lnTo>
                  <a:pt x="4680" y="7595"/>
                </a:lnTo>
                <a:lnTo>
                  <a:pt x="6823" y="5452"/>
                </a:lnTo>
                <a:cubicBezTo>
                  <a:pt x="6966" y="5309"/>
                  <a:pt x="7001" y="5035"/>
                  <a:pt x="6811" y="4833"/>
                </a:cubicBezTo>
                <a:cubicBezTo>
                  <a:pt x="6728" y="4750"/>
                  <a:pt x="6617" y="4708"/>
                  <a:pt x="6506" y="4708"/>
                </a:cubicBezTo>
                <a:cubicBezTo>
                  <a:pt x="6394" y="4708"/>
                  <a:pt x="6281" y="4750"/>
                  <a:pt x="6192" y="4833"/>
                </a:cubicBezTo>
                <a:lnTo>
                  <a:pt x="4049" y="6976"/>
                </a:lnTo>
                <a:lnTo>
                  <a:pt x="3132" y="6047"/>
                </a:lnTo>
                <a:lnTo>
                  <a:pt x="7835" y="1344"/>
                </a:lnTo>
                <a:lnTo>
                  <a:pt x="9311" y="916"/>
                </a:lnTo>
                <a:close/>
                <a:moveTo>
                  <a:pt x="6495" y="5047"/>
                </a:moveTo>
                <a:cubicBezTo>
                  <a:pt x="6522" y="5047"/>
                  <a:pt x="6549" y="5059"/>
                  <a:pt x="6573" y="5083"/>
                </a:cubicBezTo>
                <a:cubicBezTo>
                  <a:pt x="6609" y="5131"/>
                  <a:pt x="6609" y="5178"/>
                  <a:pt x="6573" y="5226"/>
                </a:cubicBezTo>
                <a:lnTo>
                  <a:pt x="4311" y="7488"/>
                </a:lnTo>
                <a:lnTo>
                  <a:pt x="3203" y="8595"/>
                </a:lnTo>
                <a:cubicBezTo>
                  <a:pt x="3180" y="8619"/>
                  <a:pt x="3153" y="8631"/>
                  <a:pt x="3127" y="8631"/>
                </a:cubicBezTo>
                <a:cubicBezTo>
                  <a:pt x="3102" y="8631"/>
                  <a:pt x="3078" y="8619"/>
                  <a:pt x="3060" y="8595"/>
                </a:cubicBezTo>
                <a:cubicBezTo>
                  <a:pt x="3013" y="8548"/>
                  <a:pt x="3013" y="8488"/>
                  <a:pt x="3060" y="8441"/>
                </a:cubicBezTo>
                <a:lnTo>
                  <a:pt x="6418" y="5083"/>
                </a:lnTo>
                <a:cubicBezTo>
                  <a:pt x="6442" y="5059"/>
                  <a:pt x="6469" y="5047"/>
                  <a:pt x="6495" y="5047"/>
                </a:cubicBezTo>
                <a:close/>
                <a:moveTo>
                  <a:pt x="4430" y="7857"/>
                </a:moveTo>
                <a:lnTo>
                  <a:pt x="5346" y="8786"/>
                </a:lnTo>
                <a:lnTo>
                  <a:pt x="5001" y="9119"/>
                </a:lnTo>
                <a:lnTo>
                  <a:pt x="4989" y="9119"/>
                </a:lnTo>
                <a:lnTo>
                  <a:pt x="4084" y="8202"/>
                </a:lnTo>
                <a:lnTo>
                  <a:pt x="4430" y="7857"/>
                </a:lnTo>
                <a:close/>
                <a:moveTo>
                  <a:pt x="3846" y="8429"/>
                </a:moveTo>
                <a:lnTo>
                  <a:pt x="4323" y="8905"/>
                </a:lnTo>
                <a:lnTo>
                  <a:pt x="3906" y="9322"/>
                </a:lnTo>
                <a:cubicBezTo>
                  <a:pt x="3894" y="9334"/>
                  <a:pt x="3858" y="9357"/>
                  <a:pt x="3846" y="9357"/>
                </a:cubicBezTo>
                <a:cubicBezTo>
                  <a:pt x="3834" y="9357"/>
                  <a:pt x="3811" y="9357"/>
                  <a:pt x="3787" y="9322"/>
                </a:cubicBezTo>
                <a:lnTo>
                  <a:pt x="3358" y="8905"/>
                </a:lnTo>
                <a:cubicBezTo>
                  <a:pt x="3382" y="8893"/>
                  <a:pt x="3394" y="8881"/>
                  <a:pt x="3430" y="8845"/>
                </a:cubicBezTo>
                <a:lnTo>
                  <a:pt x="3846" y="8429"/>
                </a:lnTo>
                <a:close/>
                <a:moveTo>
                  <a:pt x="11322" y="1"/>
                </a:moveTo>
                <a:cubicBezTo>
                  <a:pt x="11295" y="1"/>
                  <a:pt x="11267" y="4"/>
                  <a:pt x="11240" y="11"/>
                </a:cubicBezTo>
                <a:cubicBezTo>
                  <a:pt x="10514" y="213"/>
                  <a:pt x="8394" y="844"/>
                  <a:pt x="7704" y="1035"/>
                </a:cubicBezTo>
                <a:cubicBezTo>
                  <a:pt x="7668" y="1047"/>
                  <a:pt x="7656" y="1059"/>
                  <a:pt x="7621" y="1083"/>
                </a:cubicBezTo>
                <a:lnTo>
                  <a:pt x="5263" y="3440"/>
                </a:lnTo>
                <a:lnTo>
                  <a:pt x="4203" y="3535"/>
                </a:lnTo>
                <a:cubicBezTo>
                  <a:pt x="2703" y="3654"/>
                  <a:pt x="1286" y="4321"/>
                  <a:pt x="227" y="5381"/>
                </a:cubicBezTo>
                <a:cubicBezTo>
                  <a:pt x="1" y="5595"/>
                  <a:pt x="143" y="5988"/>
                  <a:pt x="465" y="6024"/>
                </a:cubicBezTo>
                <a:lnTo>
                  <a:pt x="2525" y="6190"/>
                </a:lnTo>
                <a:lnTo>
                  <a:pt x="2310" y="6405"/>
                </a:lnTo>
                <a:cubicBezTo>
                  <a:pt x="2179" y="6536"/>
                  <a:pt x="2179" y="6750"/>
                  <a:pt x="2310" y="6881"/>
                </a:cubicBezTo>
                <a:lnTo>
                  <a:pt x="2525" y="7083"/>
                </a:lnTo>
                <a:lnTo>
                  <a:pt x="2108" y="7500"/>
                </a:lnTo>
                <a:cubicBezTo>
                  <a:pt x="1941" y="7667"/>
                  <a:pt x="1941" y="7941"/>
                  <a:pt x="2108" y="8095"/>
                </a:cubicBezTo>
                <a:lnTo>
                  <a:pt x="3561" y="9560"/>
                </a:lnTo>
                <a:cubicBezTo>
                  <a:pt x="3644" y="9643"/>
                  <a:pt x="3751" y="9685"/>
                  <a:pt x="3858" y="9685"/>
                </a:cubicBezTo>
                <a:cubicBezTo>
                  <a:pt x="3965" y="9685"/>
                  <a:pt x="4073" y="9643"/>
                  <a:pt x="4156" y="9560"/>
                </a:cubicBezTo>
                <a:lnTo>
                  <a:pt x="4573" y="9143"/>
                </a:lnTo>
                <a:lnTo>
                  <a:pt x="4763" y="9334"/>
                </a:lnTo>
                <a:cubicBezTo>
                  <a:pt x="4835" y="9399"/>
                  <a:pt x="4924" y="9432"/>
                  <a:pt x="5015" y="9432"/>
                </a:cubicBezTo>
                <a:cubicBezTo>
                  <a:pt x="5105" y="9432"/>
                  <a:pt x="5198" y="9399"/>
                  <a:pt x="5275" y="9334"/>
                </a:cubicBezTo>
                <a:lnTo>
                  <a:pt x="5477" y="9131"/>
                </a:lnTo>
                <a:lnTo>
                  <a:pt x="5656" y="11179"/>
                </a:lnTo>
                <a:cubicBezTo>
                  <a:pt x="5680" y="11334"/>
                  <a:pt x="5763" y="11453"/>
                  <a:pt x="5894" y="11500"/>
                </a:cubicBezTo>
                <a:cubicBezTo>
                  <a:pt x="5935" y="11511"/>
                  <a:pt x="5975" y="11516"/>
                  <a:pt x="6015" y="11516"/>
                </a:cubicBezTo>
                <a:cubicBezTo>
                  <a:pt x="6115" y="11516"/>
                  <a:pt x="6210" y="11482"/>
                  <a:pt x="6287" y="11405"/>
                </a:cubicBezTo>
                <a:cubicBezTo>
                  <a:pt x="6942" y="10750"/>
                  <a:pt x="7430" y="9977"/>
                  <a:pt x="7763" y="9119"/>
                </a:cubicBezTo>
                <a:cubicBezTo>
                  <a:pt x="7787" y="9024"/>
                  <a:pt x="7740" y="8941"/>
                  <a:pt x="7656" y="8893"/>
                </a:cubicBezTo>
                <a:cubicBezTo>
                  <a:pt x="7635" y="8885"/>
                  <a:pt x="7614" y="8881"/>
                  <a:pt x="7594" y="8881"/>
                </a:cubicBezTo>
                <a:cubicBezTo>
                  <a:pt x="7525" y="8881"/>
                  <a:pt x="7467" y="8926"/>
                  <a:pt x="7430" y="9000"/>
                </a:cubicBezTo>
                <a:cubicBezTo>
                  <a:pt x="7132" y="9810"/>
                  <a:pt x="6656" y="10560"/>
                  <a:pt x="6037" y="11167"/>
                </a:cubicBezTo>
                <a:cubicBezTo>
                  <a:pt x="6027" y="11172"/>
                  <a:pt x="6015" y="11175"/>
                  <a:pt x="6005" y="11175"/>
                </a:cubicBezTo>
                <a:cubicBezTo>
                  <a:pt x="5990" y="11175"/>
                  <a:pt x="5978" y="11169"/>
                  <a:pt x="5978" y="11155"/>
                </a:cubicBezTo>
                <a:lnTo>
                  <a:pt x="5763" y="8822"/>
                </a:lnTo>
                <a:lnTo>
                  <a:pt x="7835" y="6750"/>
                </a:lnTo>
                <a:lnTo>
                  <a:pt x="7835" y="6750"/>
                </a:lnTo>
                <a:cubicBezTo>
                  <a:pt x="7763" y="7583"/>
                  <a:pt x="7740" y="7810"/>
                  <a:pt x="7656" y="8238"/>
                </a:cubicBezTo>
                <a:cubicBezTo>
                  <a:pt x="7644" y="8322"/>
                  <a:pt x="7680" y="8417"/>
                  <a:pt x="7787" y="8441"/>
                </a:cubicBezTo>
                <a:cubicBezTo>
                  <a:pt x="7803" y="8445"/>
                  <a:pt x="7819" y="8447"/>
                  <a:pt x="7834" y="8447"/>
                </a:cubicBezTo>
                <a:cubicBezTo>
                  <a:pt x="7909" y="8447"/>
                  <a:pt x="7972" y="8399"/>
                  <a:pt x="8002" y="8310"/>
                </a:cubicBezTo>
                <a:cubicBezTo>
                  <a:pt x="8121" y="7786"/>
                  <a:pt x="8121" y="7548"/>
                  <a:pt x="8216" y="6393"/>
                </a:cubicBezTo>
                <a:lnTo>
                  <a:pt x="10585" y="4023"/>
                </a:lnTo>
                <a:cubicBezTo>
                  <a:pt x="10597" y="4011"/>
                  <a:pt x="10621" y="3976"/>
                  <a:pt x="10633" y="3952"/>
                </a:cubicBezTo>
                <a:lnTo>
                  <a:pt x="11109" y="2345"/>
                </a:lnTo>
                <a:lnTo>
                  <a:pt x="11669" y="404"/>
                </a:lnTo>
                <a:cubicBezTo>
                  <a:pt x="11711" y="193"/>
                  <a:pt x="11529" y="1"/>
                  <a:pt x="11322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F64DBBE-DBE9-412E-A8BF-2C1EFA9F0E30}"/>
              </a:ext>
            </a:extLst>
          </p:cNvPr>
          <p:cNvGrpSpPr/>
          <p:nvPr/>
        </p:nvGrpSpPr>
        <p:grpSpPr>
          <a:xfrm>
            <a:off x="257168" y="4492806"/>
            <a:ext cx="412152" cy="337088"/>
            <a:chOff x="1347795" y="4492806"/>
            <a:chExt cx="412152" cy="337088"/>
          </a:xfrm>
        </p:grpSpPr>
        <p:sp>
          <p:nvSpPr>
            <p:cNvPr id="89" name="Google Shape;15591;p67">
              <a:extLst>
                <a:ext uri="{FF2B5EF4-FFF2-40B4-BE49-F238E27FC236}">
                  <a16:creationId xmlns:a16="http://schemas.microsoft.com/office/drawing/2014/main" id="{B697452E-0DC5-4013-9D27-63192007634D}"/>
                </a:ext>
              </a:extLst>
            </p:cNvPr>
            <p:cNvSpPr/>
            <p:nvPr/>
          </p:nvSpPr>
          <p:spPr>
            <a:xfrm>
              <a:off x="1478945" y="4622349"/>
              <a:ext cx="26429" cy="21288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592;p67">
              <a:extLst>
                <a:ext uri="{FF2B5EF4-FFF2-40B4-BE49-F238E27FC236}">
                  <a16:creationId xmlns:a16="http://schemas.microsoft.com/office/drawing/2014/main" id="{BF4ABFDF-9CBA-4CF3-9DB0-E400C3B4CE1A}"/>
                </a:ext>
              </a:extLst>
            </p:cNvPr>
            <p:cNvSpPr/>
            <p:nvPr/>
          </p:nvSpPr>
          <p:spPr>
            <a:xfrm>
              <a:off x="1540867" y="4622349"/>
              <a:ext cx="26008" cy="21288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593;p67">
              <a:extLst>
                <a:ext uri="{FF2B5EF4-FFF2-40B4-BE49-F238E27FC236}">
                  <a16:creationId xmlns:a16="http://schemas.microsoft.com/office/drawing/2014/main" id="{51697E15-3581-4220-9A9A-9C6F01509AEF}"/>
                </a:ext>
              </a:extLst>
            </p:cNvPr>
            <p:cNvSpPr/>
            <p:nvPr/>
          </p:nvSpPr>
          <p:spPr>
            <a:xfrm>
              <a:off x="1601872" y="4622349"/>
              <a:ext cx="26468" cy="21288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594;p67">
              <a:extLst>
                <a:ext uri="{FF2B5EF4-FFF2-40B4-BE49-F238E27FC236}">
                  <a16:creationId xmlns:a16="http://schemas.microsoft.com/office/drawing/2014/main" id="{10D731FF-B906-4810-86A2-06AD1398D15F}"/>
                </a:ext>
              </a:extLst>
            </p:cNvPr>
            <p:cNvSpPr/>
            <p:nvPr/>
          </p:nvSpPr>
          <p:spPr>
            <a:xfrm>
              <a:off x="1347795" y="4492806"/>
              <a:ext cx="412152" cy="337088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665121F-AF34-42C3-96A4-9895B5C24D78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  <a:solidFill>
            <a:schemeClr val="bg1"/>
          </a:solidFill>
        </p:grpSpPr>
        <p:sp>
          <p:nvSpPr>
            <p:cNvPr id="94" name="Google Shape;4916;p52">
              <a:extLst>
                <a:ext uri="{FF2B5EF4-FFF2-40B4-BE49-F238E27FC236}">
                  <a16:creationId xmlns:a16="http://schemas.microsoft.com/office/drawing/2014/main" id="{900B6072-7DC7-4207-A73E-6EA67FD314F0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7;p52">
              <a:extLst>
                <a:ext uri="{FF2B5EF4-FFF2-40B4-BE49-F238E27FC236}">
                  <a16:creationId xmlns:a16="http://schemas.microsoft.com/office/drawing/2014/main" id="{FC022875-5CDD-47E7-B19A-0618C76AB03F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8;p52">
              <a:extLst>
                <a:ext uri="{FF2B5EF4-FFF2-40B4-BE49-F238E27FC236}">
                  <a16:creationId xmlns:a16="http://schemas.microsoft.com/office/drawing/2014/main" id="{9791B127-D4C9-48ED-89C0-38A9A529FD83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19;p52">
              <a:extLst>
                <a:ext uri="{FF2B5EF4-FFF2-40B4-BE49-F238E27FC236}">
                  <a16:creationId xmlns:a16="http://schemas.microsoft.com/office/drawing/2014/main" id="{F37BCFD9-1156-4D04-B596-A0EB056616A5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20;p52">
              <a:extLst>
                <a:ext uri="{FF2B5EF4-FFF2-40B4-BE49-F238E27FC236}">
                  <a16:creationId xmlns:a16="http://schemas.microsoft.com/office/drawing/2014/main" id="{066EEADC-D480-4B03-810E-2831926699A0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21;p52">
              <a:extLst>
                <a:ext uri="{FF2B5EF4-FFF2-40B4-BE49-F238E27FC236}">
                  <a16:creationId xmlns:a16="http://schemas.microsoft.com/office/drawing/2014/main" id="{C9B49672-EF19-43E7-B259-8A1B845438BF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D27CE13-0ABD-410B-9D2A-0F5096946E1F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  <a:solidFill>
            <a:schemeClr val="accent6"/>
          </a:solidFill>
        </p:grpSpPr>
        <p:sp>
          <p:nvSpPr>
            <p:cNvPr id="101" name="Google Shape;5008;p52">
              <a:extLst>
                <a:ext uri="{FF2B5EF4-FFF2-40B4-BE49-F238E27FC236}">
                  <a16:creationId xmlns:a16="http://schemas.microsoft.com/office/drawing/2014/main" id="{350523E3-954F-45EB-8FCD-75915467CDDA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009;p52">
              <a:extLst>
                <a:ext uri="{FF2B5EF4-FFF2-40B4-BE49-F238E27FC236}">
                  <a16:creationId xmlns:a16="http://schemas.microsoft.com/office/drawing/2014/main" id="{79417A66-7B69-462E-940C-1E20786A73A2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010;p52">
              <a:extLst>
                <a:ext uri="{FF2B5EF4-FFF2-40B4-BE49-F238E27FC236}">
                  <a16:creationId xmlns:a16="http://schemas.microsoft.com/office/drawing/2014/main" id="{6CE39F79-AED0-4DCA-BB33-FD24321FE945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8AD4AE45-37EA-44AE-B669-FE97A8D2C47E}"/>
              </a:ext>
            </a:extLst>
          </p:cNvPr>
          <p:cNvSpPr txBox="1"/>
          <p:nvPr/>
        </p:nvSpPr>
        <p:spPr>
          <a:xfrm>
            <a:off x="-35568" y="893722"/>
            <a:ext cx="1035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105" name="Google Shape;629;p42">
            <a:extLst>
              <a:ext uri="{FF2B5EF4-FFF2-40B4-BE49-F238E27FC236}">
                <a16:creationId xmlns:a16="http://schemas.microsoft.com/office/drawing/2014/main" id="{12CC5DAC-98FA-4F0C-A20D-8D7C455CBE08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5002;p66">
            <a:extLst>
              <a:ext uri="{FF2B5EF4-FFF2-40B4-BE49-F238E27FC236}">
                <a16:creationId xmlns:a16="http://schemas.microsoft.com/office/drawing/2014/main" id="{480DDEAB-E1D6-48FF-8C67-59DED4A0438E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107" name="Google Shape;15003;p66">
              <a:extLst>
                <a:ext uri="{FF2B5EF4-FFF2-40B4-BE49-F238E27FC236}">
                  <a16:creationId xmlns:a16="http://schemas.microsoft.com/office/drawing/2014/main" id="{A9299255-4ACF-4411-9605-54DD34B4E873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004;p66">
              <a:extLst>
                <a:ext uri="{FF2B5EF4-FFF2-40B4-BE49-F238E27FC236}">
                  <a16:creationId xmlns:a16="http://schemas.microsoft.com/office/drawing/2014/main" id="{AD69DEFB-405C-4B9B-8CC5-29831713FC1A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005;p66">
              <a:extLst>
                <a:ext uri="{FF2B5EF4-FFF2-40B4-BE49-F238E27FC236}">
                  <a16:creationId xmlns:a16="http://schemas.microsoft.com/office/drawing/2014/main" id="{6BD9BF98-E243-4A95-BA0B-96A3F57C6D45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006;p66">
              <a:extLst>
                <a:ext uri="{FF2B5EF4-FFF2-40B4-BE49-F238E27FC236}">
                  <a16:creationId xmlns:a16="http://schemas.microsoft.com/office/drawing/2014/main" id="{C039FD17-C939-43AE-9248-B29A3A026287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007;p66">
              <a:extLst>
                <a:ext uri="{FF2B5EF4-FFF2-40B4-BE49-F238E27FC236}">
                  <a16:creationId xmlns:a16="http://schemas.microsoft.com/office/drawing/2014/main" id="{95D67AD8-CBBF-4C9B-945C-8336C2DE94DA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3EE80A-70E3-40C3-B23E-1103A6FA2C9C}"/>
              </a:ext>
            </a:extLst>
          </p:cNvPr>
          <p:cNvGrpSpPr/>
          <p:nvPr/>
        </p:nvGrpSpPr>
        <p:grpSpPr>
          <a:xfrm>
            <a:off x="4089920" y="684797"/>
            <a:ext cx="4012158" cy="4101300"/>
            <a:chOff x="2808693" y="2327135"/>
            <a:chExt cx="630561" cy="630580"/>
          </a:xfrm>
        </p:grpSpPr>
        <p:sp>
          <p:nvSpPr>
            <p:cNvPr id="112" name="Google Shape;629;p42">
              <a:extLst>
                <a:ext uri="{FF2B5EF4-FFF2-40B4-BE49-F238E27FC236}">
                  <a16:creationId xmlns:a16="http://schemas.microsoft.com/office/drawing/2014/main" id="{8274CB3E-D311-4EBC-8184-30A6D20759AB}"/>
                </a:ext>
              </a:extLst>
            </p:cNvPr>
            <p:cNvSpPr/>
            <p:nvPr/>
          </p:nvSpPr>
          <p:spPr>
            <a:xfrm>
              <a:off x="2808693" y="2327135"/>
              <a:ext cx="630561" cy="630580"/>
            </a:xfrm>
            <a:custGeom>
              <a:avLst/>
              <a:gdLst/>
              <a:ahLst/>
              <a:cxnLst/>
              <a:rect l="l" t="t" r="r" b="b"/>
              <a:pathLst>
                <a:path w="33612" h="33613" extrusionOk="0">
                  <a:moveTo>
                    <a:pt x="16806" y="1"/>
                  </a:moveTo>
                  <a:cubicBezTo>
                    <a:pt x="7525" y="1"/>
                    <a:pt x="1" y="7524"/>
                    <a:pt x="1" y="16807"/>
                  </a:cubicBezTo>
                  <a:cubicBezTo>
                    <a:pt x="1" y="26087"/>
                    <a:pt x="7524" y="33612"/>
                    <a:pt x="16806" y="33612"/>
                  </a:cubicBezTo>
                  <a:cubicBezTo>
                    <a:pt x="26087" y="33612"/>
                    <a:pt x="33612" y="26087"/>
                    <a:pt x="33612" y="16807"/>
                  </a:cubicBezTo>
                  <a:cubicBezTo>
                    <a:pt x="33612" y="7524"/>
                    <a:pt x="26087" y="1"/>
                    <a:pt x="168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DF9D1C3-D7EA-4FFD-A2F9-10CF9F9E5DA6}"/>
                </a:ext>
              </a:extLst>
            </p:cNvPr>
            <p:cNvGrpSpPr/>
            <p:nvPr/>
          </p:nvGrpSpPr>
          <p:grpSpPr>
            <a:xfrm>
              <a:off x="2919155" y="2450503"/>
              <a:ext cx="412153" cy="370888"/>
              <a:chOff x="1458362" y="3081083"/>
              <a:chExt cx="412153" cy="370888"/>
            </a:xfrm>
          </p:grpSpPr>
          <p:sp>
            <p:nvSpPr>
              <p:cNvPr id="114" name="Google Shape;5008;p52">
                <a:extLst>
                  <a:ext uri="{FF2B5EF4-FFF2-40B4-BE49-F238E27FC236}">
                    <a16:creationId xmlns:a16="http://schemas.microsoft.com/office/drawing/2014/main" id="{114287BC-B1C0-4D38-B63E-DC0FF7B35D5C}"/>
                  </a:ext>
                </a:extLst>
              </p:cNvPr>
              <p:cNvSpPr/>
              <p:nvPr/>
            </p:nvSpPr>
            <p:spPr>
              <a:xfrm>
                <a:off x="1458362" y="3081083"/>
                <a:ext cx="412153" cy="370888"/>
              </a:xfrm>
              <a:custGeom>
                <a:avLst/>
                <a:gdLst/>
                <a:ahLst/>
                <a:cxnLst/>
                <a:rect l="l" t="t" r="r" b="b"/>
                <a:pathLst>
                  <a:path w="23684" h="23648" extrusionOk="0">
                    <a:moveTo>
                      <a:pt x="1874" y="0"/>
                    </a:moveTo>
                    <a:cubicBezTo>
                      <a:pt x="1672" y="0"/>
                      <a:pt x="1505" y="160"/>
                      <a:pt x="1496" y="361"/>
                    </a:cubicBezTo>
                    <a:lnTo>
                      <a:pt x="1496" y="3554"/>
                    </a:lnTo>
                    <a:lnTo>
                      <a:pt x="363" y="3554"/>
                    </a:lnTo>
                    <a:cubicBezTo>
                      <a:pt x="160" y="3562"/>
                      <a:pt x="1" y="3729"/>
                      <a:pt x="1" y="3931"/>
                    </a:cubicBezTo>
                    <a:cubicBezTo>
                      <a:pt x="1" y="4133"/>
                      <a:pt x="160" y="4299"/>
                      <a:pt x="363" y="4308"/>
                    </a:cubicBezTo>
                    <a:lnTo>
                      <a:pt x="1496" y="4308"/>
                    </a:lnTo>
                    <a:lnTo>
                      <a:pt x="1496" y="7122"/>
                    </a:lnTo>
                    <a:lnTo>
                      <a:pt x="363" y="7122"/>
                    </a:lnTo>
                    <a:cubicBezTo>
                      <a:pt x="160" y="7130"/>
                      <a:pt x="1" y="7297"/>
                      <a:pt x="1" y="7499"/>
                    </a:cubicBezTo>
                    <a:cubicBezTo>
                      <a:pt x="1" y="7702"/>
                      <a:pt x="160" y="7869"/>
                      <a:pt x="363" y="7878"/>
                    </a:cubicBezTo>
                    <a:lnTo>
                      <a:pt x="1496" y="7878"/>
                    </a:lnTo>
                    <a:lnTo>
                      <a:pt x="1496" y="10691"/>
                    </a:lnTo>
                    <a:lnTo>
                      <a:pt x="363" y="10691"/>
                    </a:lnTo>
                    <a:cubicBezTo>
                      <a:pt x="160" y="10700"/>
                      <a:pt x="1" y="10866"/>
                      <a:pt x="1" y="11068"/>
                    </a:cubicBezTo>
                    <a:cubicBezTo>
                      <a:pt x="1" y="11272"/>
                      <a:pt x="160" y="11437"/>
                      <a:pt x="363" y="11447"/>
                    </a:cubicBezTo>
                    <a:lnTo>
                      <a:pt x="1496" y="11447"/>
                    </a:lnTo>
                    <a:lnTo>
                      <a:pt x="1496" y="14260"/>
                    </a:lnTo>
                    <a:lnTo>
                      <a:pt x="363" y="14260"/>
                    </a:lnTo>
                    <a:cubicBezTo>
                      <a:pt x="160" y="14269"/>
                      <a:pt x="1" y="14434"/>
                      <a:pt x="1" y="14638"/>
                    </a:cubicBezTo>
                    <a:cubicBezTo>
                      <a:pt x="1" y="14839"/>
                      <a:pt x="160" y="15006"/>
                      <a:pt x="363" y="15015"/>
                    </a:cubicBezTo>
                    <a:lnTo>
                      <a:pt x="1496" y="15015"/>
                    </a:lnTo>
                    <a:lnTo>
                      <a:pt x="1496" y="17828"/>
                    </a:lnTo>
                    <a:lnTo>
                      <a:pt x="363" y="17828"/>
                    </a:lnTo>
                    <a:cubicBezTo>
                      <a:pt x="160" y="17837"/>
                      <a:pt x="1" y="18004"/>
                      <a:pt x="1" y="18205"/>
                    </a:cubicBezTo>
                    <a:cubicBezTo>
                      <a:pt x="1" y="18409"/>
                      <a:pt x="160" y="18574"/>
                      <a:pt x="363" y="18584"/>
                    </a:cubicBezTo>
                    <a:lnTo>
                      <a:pt x="1496" y="18584"/>
                    </a:lnTo>
                    <a:lnTo>
                      <a:pt x="1496" y="21775"/>
                    </a:lnTo>
                    <a:cubicBezTo>
                      <a:pt x="1496" y="21984"/>
                      <a:pt x="1666" y="22152"/>
                      <a:pt x="1874" y="22152"/>
                    </a:cubicBezTo>
                    <a:lnTo>
                      <a:pt x="7459" y="22152"/>
                    </a:lnTo>
                    <a:lnTo>
                      <a:pt x="7459" y="23287"/>
                    </a:lnTo>
                    <a:cubicBezTo>
                      <a:pt x="7468" y="23489"/>
                      <a:pt x="7635" y="23648"/>
                      <a:pt x="7837" y="23648"/>
                    </a:cubicBezTo>
                    <a:cubicBezTo>
                      <a:pt x="8040" y="23648"/>
                      <a:pt x="8205" y="23489"/>
                      <a:pt x="8215" y="23287"/>
                    </a:cubicBezTo>
                    <a:lnTo>
                      <a:pt x="8215" y="22152"/>
                    </a:lnTo>
                    <a:lnTo>
                      <a:pt x="16949" y="22152"/>
                    </a:lnTo>
                    <a:lnTo>
                      <a:pt x="16949" y="23287"/>
                    </a:lnTo>
                    <a:cubicBezTo>
                      <a:pt x="16958" y="23489"/>
                      <a:pt x="17124" y="23648"/>
                      <a:pt x="17326" y="23648"/>
                    </a:cubicBezTo>
                    <a:cubicBezTo>
                      <a:pt x="17529" y="23648"/>
                      <a:pt x="17696" y="23489"/>
                      <a:pt x="17705" y="23287"/>
                    </a:cubicBezTo>
                    <a:lnTo>
                      <a:pt x="17705" y="22152"/>
                    </a:lnTo>
                    <a:lnTo>
                      <a:pt x="23289" y="22152"/>
                    </a:lnTo>
                    <a:cubicBezTo>
                      <a:pt x="23295" y="22152"/>
                      <a:pt x="23301" y="22153"/>
                      <a:pt x="23307" y="22153"/>
                    </a:cubicBezTo>
                    <a:cubicBezTo>
                      <a:pt x="23514" y="22153"/>
                      <a:pt x="23684" y="21984"/>
                      <a:pt x="23684" y="21775"/>
                    </a:cubicBezTo>
                    <a:cubicBezTo>
                      <a:pt x="23684" y="21566"/>
                      <a:pt x="23514" y="21397"/>
                      <a:pt x="23307" y="21397"/>
                    </a:cubicBezTo>
                    <a:cubicBezTo>
                      <a:pt x="23301" y="21397"/>
                      <a:pt x="23295" y="21397"/>
                      <a:pt x="23289" y="21398"/>
                    </a:cubicBezTo>
                    <a:lnTo>
                      <a:pt x="23289" y="21399"/>
                    </a:lnTo>
                    <a:lnTo>
                      <a:pt x="2251" y="21399"/>
                    </a:lnTo>
                    <a:lnTo>
                      <a:pt x="2251" y="361"/>
                    </a:lnTo>
                    <a:cubicBezTo>
                      <a:pt x="2242" y="160"/>
                      <a:pt x="2076" y="0"/>
                      <a:pt x="187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009;p52">
                <a:extLst>
                  <a:ext uri="{FF2B5EF4-FFF2-40B4-BE49-F238E27FC236}">
                    <a16:creationId xmlns:a16="http://schemas.microsoft.com/office/drawing/2014/main" id="{3037D6F5-BD73-43C5-B41E-82446144E76F}"/>
                  </a:ext>
                </a:extLst>
              </p:cNvPr>
              <p:cNvSpPr/>
              <p:nvPr/>
            </p:nvSpPr>
            <p:spPr>
              <a:xfrm>
                <a:off x="1519461" y="3248742"/>
                <a:ext cx="146892" cy="156115"/>
              </a:xfrm>
              <a:custGeom>
                <a:avLst/>
                <a:gdLst/>
                <a:ahLst/>
                <a:cxnLst/>
                <a:rect l="l" t="t" r="r" b="b"/>
                <a:pathLst>
                  <a:path w="8441" h="9954" extrusionOk="0">
                    <a:moveTo>
                      <a:pt x="379" y="1"/>
                    </a:moveTo>
                    <a:cubicBezTo>
                      <a:pt x="170" y="1"/>
                      <a:pt x="0" y="170"/>
                      <a:pt x="0" y="380"/>
                    </a:cubicBezTo>
                    <a:lnTo>
                      <a:pt x="0" y="9576"/>
                    </a:lnTo>
                    <a:cubicBezTo>
                      <a:pt x="0" y="9784"/>
                      <a:pt x="170" y="9953"/>
                      <a:pt x="379" y="9953"/>
                    </a:cubicBezTo>
                    <a:cubicBezTo>
                      <a:pt x="587" y="9953"/>
                      <a:pt x="756" y="9784"/>
                      <a:pt x="756" y="9576"/>
                    </a:cubicBezTo>
                    <a:lnTo>
                      <a:pt x="756" y="757"/>
                    </a:lnTo>
                    <a:lnTo>
                      <a:pt x="3948" y="757"/>
                    </a:lnTo>
                    <a:lnTo>
                      <a:pt x="3948" y="9576"/>
                    </a:lnTo>
                    <a:cubicBezTo>
                      <a:pt x="3957" y="9778"/>
                      <a:pt x="4124" y="9937"/>
                      <a:pt x="4326" y="9937"/>
                    </a:cubicBezTo>
                    <a:cubicBezTo>
                      <a:pt x="4529" y="9937"/>
                      <a:pt x="4694" y="9778"/>
                      <a:pt x="4704" y="9576"/>
                    </a:cubicBezTo>
                    <a:lnTo>
                      <a:pt x="4704" y="4326"/>
                    </a:lnTo>
                    <a:lnTo>
                      <a:pt x="7686" y="4326"/>
                    </a:lnTo>
                    <a:lnTo>
                      <a:pt x="7686" y="9576"/>
                    </a:lnTo>
                    <a:cubicBezTo>
                      <a:pt x="7695" y="9778"/>
                      <a:pt x="7860" y="9937"/>
                      <a:pt x="8063" y="9937"/>
                    </a:cubicBezTo>
                    <a:cubicBezTo>
                      <a:pt x="8265" y="9937"/>
                      <a:pt x="8431" y="9778"/>
                      <a:pt x="8440" y="9576"/>
                    </a:cubicBezTo>
                    <a:lnTo>
                      <a:pt x="8440" y="3949"/>
                    </a:lnTo>
                    <a:cubicBezTo>
                      <a:pt x="8440" y="3740"/>
                      <a:pt x="8271" y="3570"/>
                      <a:pt x="8063" y="3570"/>
                    </a:cubicBezTo>
                    <a:lnTo>
                      <a:pt x="4704" y="3570"/>
                    </a:lnTo>
                    <a:lnTo>
                      <a:pt x="4704" y="380"/>
                    </a:lnTo>
                    <a:cubicBezTo>
                      <a:pt x="4704" y="170"/>
                      <a:pt x="4535" y="1"/>
                      <a:pt x="4326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010;p52">
                <a:extLst>
                  <a:ext uri="{FF2B5EF4-FFF2-40B4-BE49-F238E27FC236}">
                    <a16:creationId xmlns:a16="http://schemas.microsoft.com/office/drawing/2014/main" id="{2515B350-7222-4FDB-8883-9A95CBBD1055}"/>
                  </a:ext>
                </a:extLst>
              </p:cNvPr>
              <p:cNvSpPr/>
              <p:nvPr/>
            </p:nvSpPr>
            <p:spPr>
              <a:xfrm>
                <a:off x="1688227" y="3136791"/>
                <a:ext cx="146892" cy="268066"/>
              </a:xfrm>
              <a:custGeom>
                <a:avLst/>
                <a:gdLst/>
                <a:ahLst/>
                <a:cxnLst/>
                <a:rect l="l" t="t" r="r" b="b"/>
                <a:pathLst>
                  <a:path w="8441" h="17092" extrusionOk="0">
                    <a:moveTo>
                      <a:pt x="380" y="0"/>
                    </a:moveTo>
                    <a:cubicBezTo>
                      <a:pt x="170" y="0"/>
                      <a:pt x="1" y="170"/>
                      <a:pt x="1" y="379"/>
                    </a:cubicBezTo>
                    <a:lnTo>
                      <a:pt x="1" y="16712"/>
                    </a:lnTo>
                    <a:cubicBezTo>
                      <a:pt x="1" y="16921"/>
                      <a:pt x="169" y="17091"/>
                      <a:pt x="378" y="17091"/>
                    </a:cubicBezTo>
                    <a:cubicBezTo>
                      <a:pt x="379" y="17091"/>
                      <a:pt x="380" y="17091"/>
                      <a:pt x="381" y="17091"/>
                    </a:cubicBezTo>
                    <a:cubicBezTo>
                      <a:pt x="589" y="17091"/>
                      <a:pt x="758" y="16922"/>
                      <a:pt x="758" y="16714"/>
                    </a:cubicBezTo>
                    <a:lnTo>
                      <a:pt x="758" y="758"/>
                    </a:lnTo>
                    <a:lnTo>
                      <a:pt x="3740" y="758"/>
                    </a:lnTo>
                    <a:lnTo>
                      <a:pt x="3740" y="16714"/>
                    </a:lnTo>
                    <a:cubicBezTo>
                      <a:pt x="3749" y="16916"/>
                      <a:pt x="3915" y="17075"/>
                      <a:pt x="4117" y="17075"/>
                    </a:cubicBezTo>
                    <a:cubicBezTo>
                      <a:pt x="4320" y="17075"/>
                      <a:pt x="4485" y="16916"/>
                      <a:pt x="4496" y="16714"/>
                    </a:cubicBezTo>
                    <a:lnTo>
                      <a:pt x="4496" y="4326"/>
                    </a:lnTo>
                    <a:lnTo>
                      <a:pt x="7686" y="4326"/>
                    </a:lnTo>
                    <a:lnTo>
                      <a:pt x="7686" y="16714"/>
                    </a:lnTo>
                    <a:cubicBezTo>
                      <a:pt x="7695" y="16916"/>
                      <a:pt x="7862" y="17075"/>
                      <a:pt x="8064" y="17075"/>
                    </a:cubicBezTo>
                    <a:cubicBezTo>
                      <a:pt x="8266" y="17075"/>
                      <a:pt x="8432" y="16916"/>
                      <a:pt x="8441" y="16714"/>
                    </a:cubicBezTo>
                    <a:lnTo>
                      <a:pt x="8441" y="3948"/>
                    </a:lnTo>
                    <a:cubicBezTo>
                      <a:pt x="8441" y="3739"/>
                      <a:pt x="8273" y="3571"/>
                      <a:pt x="8064" y="3571"/>
                    </a:cubicBezTo>
                    <a:lnTo>
                      <a:pt x="4494" y="3571"/>
                    </a:lnTo>
                    <a:lnTo>
                      <a:pt x="4494" y="379"/>
                    </a:lnTo>
                    <a:cubicBezTo>
                      <a:pt x="4494" y="170"/>
                      <a:pt x="4325" y="0"/>
                      <a:pt x="41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609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C8CBE585-F13B-4B4B-8AD0-A3F658942FDA}"/>
              </a:ext>
            </a:extLst>
          </p:cNvPr>
          <p:cNvSpPr/>
          <p:nvPr/>
        </p:nvSpPr>
        <p:spPr>
          <a:xfrm>
            <a:off x="-3521" y="0"/>
            <a:ext cx="103569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91BEAD8-C0F0-4AA3-8709-15510498A12F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74FDC5-CF98-47D8-A555-ABA87C580256}"/>
              </a:ext>
            </a:extLst>
          </p:cNvPr>
          <p:cNvSpPr/>
          <p:nvPr/>
        </p:nvSpPr>
        <p:spPr>
          <a:xfrm>
            <a:off x="12069" y="1361583"/>
            <a:ext cx="942441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DAC8B6EF-20E5-4D1D-9F6C-C30A49F68342}"/>
              </a:ext>
            </a:extLst>
          </p:cNvPr>
          <p:cNvSpPr/>
          <p:nvPr/>
        </p:nvSpPr>
        <p:spPr>
          <a:xfrm>
            <a:off x="-3559" y="2718388"/>
            <a:ext cx="1035691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Google Shape;629;p42">
            <a:extLst>
              <a:ext uri="{FF2B5EF4-FFF2-40B4-BE49-F238E27FC236}">
                <a16:creationId xmlns:a16="http://schemas.microsoft.com/office/drawing/2014/main" id="{8E8030A2-39FD-4E8A-9DE5-004B7CE643A6}"/>
              </a:ext>
            </a:extLst>
          </p:cNvPr>
          <p:cNvSpPr/>
          <p:nvPr/>
        </p:nvSpPr>
        <p:spPr>
          <a:xfrm>
            <a:off x="171545" y="295915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CC9C8B-66CD-48DD-8FD4-F7994C0CD8CE}"/>
              </a:ext>
            </a:extLst>
          </p:cNvPr>
          <p:cNvSpPr/>
          <p:nvPr/>
        </p:nvSpPr>
        <p:spPr>
          <a:xfrm>
            <a:off x="-1" y="0"/>
            <a:ext cx="957262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Google Shape;629;p42">
            <a:extLst>
              <a:ext uri="{FF2B5EF4-FFF2-40B4-BE49-F238E27FC236}">
                <a16:creationId xmlns:a16="http://schemas.microsoft.com/office/drawing/2014/main" id="{72699D5A-FE3E-44A3-9E97-E3A9F68C53CD}"/>
              </a:ext>
            </a:extLst>
          </p:cNvPr>
          <p:cNvSpPr/>
          <p:nvPr/>
        </p:nvSpPr>
        <p:spPr>
          <a:xfrm>
            <a:off x="171545" y="29577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629;p42">
            <a:extLst>
              <a:ext uri="{FF2B5EF4-FFF2-40B4-BE49-F238E27FC236}">
                <a16:creationId xmlns:a16="http://schemas.microsoft.com/office/drawing/2014/main" id="{ACC50956-31E1-451D-8F2A-2DBA4E3DEC25}"/>
              </a:ext>
            </a:extLst>
          </p:cNvPr>
          <p:cNvSpPr/>
          <p:nvPr/>
        </p:nvSpPr>
        <p:spPr>
          <a:xfrm>
            <a:off x="155030" y="24356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15002;p66">
            <a:extLst>
              <a:ext uri="{FF2B5EF4-FFF2-40B4-BE49-F238E27FC236}">
                <a16:creationId xmlns:a16="http://schemas.microsoft.com/office/drawing/2014/main" id="{087E0C90-EF35-43DB-885E-BEF52840D8A2}"/>
              </a:ext>
            </a:extLst>
          </p:cNvPr>
          <p:cNvGrpSpPr/>
          <p:nvPr/>
        </p:nvGrpSpPr>
        <p:grpSpPr>
          <a:xfrm>
            <a:off x="331619" y="461591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95" name="Google Shape;15003;p66">
              <a:extLst>
                <a:ext uri="{FF2B5EF4-FFF2-40B4-BE49-F238E27FC236}">
                  <a16:creationId xmlns:a16="http://schemas.microsoft.com/office/drawing/2014/main" id="{184D293D-F6AA-409F-8B84-69BE2F972C92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004;p66">
              <a:extLst>
                <a:ext uri="{FF2B5EF4-FFF2-40B4-BE49-F238E27FC236}">
                  <a16:creationId xmlns:a16="http://schemas.microsoft.com/office/drawing/2014/main" id="{2BB1376E-A8D7-4905-B3AA-13F0E60396B5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005;p66">
              <a:extLst>
                <a:ext uri="{FF2B5EF4-FFF2-40B4-BE49-F238E27FC236}">
                  <a16:creationId xmlns:a16="http://schemas.microsoft.com/office/drawing/2014/main" id="{6C4F6AEE-6180-4864-94F9-8AAE4325F45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007;p66">
              <a:extLst>
                <a:ext uri="{FF2B5EF4-FFF2-40B4-BE49-F238E27FC236}">
                  <a16:creationId xmlns:a16="http://schemas.microsoft.com/office/drawing/2014/main" id="{464CE850-CB60-46AE-8B91-177A96802725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629;p42">
            <a:extLst>
              <a:ext uri="{FF2B5EF4-FFF2-40B4-BE49-F238E27FC236}">
                <a16:creationId xmlns:a16="http://schemas.microsoft.com/office/drawing/2014/main" id="{293F365F-04EB-456C-A192-C071F8D9295C}"/>
              </a:ext>
            </a:extLst>
          </p:cNvPr>
          <p:cNvSpPr/>
          <p:nvPr/>
        </p:nvSpPr>
        <p:spPr>
          <a:xfrm>
            <a:off x="168828" y="162174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E9BA8EF-6A3A-4EA3-B39A-61E8AA6C1901}"/>
              </a:ext>
            </a:extLst>
          </p:cNvPr>
          <p:cNvSpPr txBox="1"/>
          <p:nvPr/>
        </p:nvSpPr>
        <p:spPr>
          <a:xfrm>
            <a:off x="5967" y="2271895"/>
            <a:ext cx="9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Data and Methods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BCF15A9-0FC3-483A-B2EF-B001DE80D168}"/>
              </a:ext>
            </a:extLst>
          </p:cNvPr>
          <p:cNvSpPr/>
          <p:nvPr/>
        </p:nvSpPr>
        <p:spPr>
          <a:xfrm>
            <a:off x="16515" y="4085748"/>
            <a:ext cx="942441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Google Shape;629;p42">
            <a:extLst>
              <a:ext uri="{FF2B5EF4-FFF2-40B4-BE49-F238E27FC236}">
                <a16:creationId xmlns:a16="http://schemas.microsoft.com/office/drawing/2014/main" id="{493C168A-F0AD-4E56-99D7-4500B0F1639C}"/>
              </a:ext>
            </a:extLst>
          </p:cNvPr>
          <p:cNvSpPr/>
          <p:nvPr/>
        </p:nvSpPr>
        <p:spPr>
          <a:xfrm>
            <a:off x="155030" y="43293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D637F9B-8184-4713-8347-42CDF571329D}"/>
              </a:ext>
            </a:extLst>
          </p:cNvPr>
          <p:cNvSpPr txBox="1"/>
          <p:nvPr/>
        </p:nvSpPr>
        <p:spPr>
          <a:xfrm>
            <a:off x="-3068" y="49794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Discussion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99068B5-D022-4B50-8333-01807F0D150A}"/>
              </a:ext>
            </a:extLst>
          </p:cNvPr>
          <p:cNvSpPr/>
          <p:nvPr/>
        </p:nvSpPr>
        <p:spPr>
          <a:xfrm>
            <a:off x="16515" y="5446792"/>
            <a:ext cx="937188" cy="1411207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8470D1-DA28-42AE-B40C-53197064FBFF}"/>
              </a:ext>
            </a:extLst>
          </p:cNvPr>
          <p:cNvSpPr txBox="1"/>
          <p:nvPr/>
        </p:nvSpPr>
        <p:spPr>
          <a:xfrm>
            <a:off x="-3559" y="6357643"/>
            <a:ext cx="957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Future Directions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DEE3636-4104-46B3-852F-B3D53FDC93A2}"/>
              </a:ext>
            </a:extLst>
          </p:cNvPr>
          <p:cNvSpPr txBox="1"/>
          <p:nvPr/>
        </p:nvSpPr>
        <p:spPr>
          <a:xfrm>
            <a:off x="8684" y="36078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Black" panose="020B0A04020102020204" pitchFamily="34" charset="0"/>
              </a:rPr>
              <a:t>Results</a:t>
            </a:r>
          </a:p>
        </p:txBody>
      </p:sp>
      <p:sp>
        <p:nvSpPr>
          <p:cNvPr id="228" name="Google Shape;4893;p52">
            <a:extLst>
              <a:ext uri="{FF2B5EF4-FFF2-40B4-BE49-F238E27FC236}">
                <a16:creationId xmlns:a16="http://schemas.microsoft.com/office/drawing/2014/main" id="{E956BCF4-CE87-402D-BD4F-F04E035F8F43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894;p52">
            <a:extLst>
              <a:ext uri="{FF2B5EF4-FFF2-40B4-BE49-F238E27FC236}">
                <a16:creationId xmlns:a16="http://schemas.microsoft.com/office/drawing/2014/main" id="{AF2E36F4-0EB0-4CA0-B732-44DB2E15D38F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895;p52">
            <a:extLst>
              <a:ext uri="{FF2B5EF4-FFF2-40B4-BE49-F238E27FC236}">
                <a16:creationId xmlns:a16="http://schemas.microsoft.com/office/drawing/2014/main" id="{32957E9C-D9DB-4FF0-B601-8465E3865E67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896;p52">
            <a:extLst>
              <a:ext uri="{FF2B5EF4-FFF2-40B4-BE49-F238E27FC236}">
                <a16:creationId xmlns:a16="http://schemas.microsoft.com/office/drawing/2014/main" id="{788DE5CE-2550-4015-8797-9D5D99D47FB6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15006;p66">
            <a:extLst>
              <a:ext uri="{FF2B5EF4-FFF2-40B4-BE49-F238E27FC236}">
                <a16:creationId xmlns:a16="http://schemas.microsoft.com/office/drawing/2014/main" id="{25D44719-9B8A-4E2A-B9DE-D31A9FD543D1}"/>
              </a:ext>
            </a:extLst>
          </p:cNvPr>
          <p:cNvSpPr/>
          <p:nvPr/>
        </p:nvSpPr>
        <p:spPr>
          <a:xfrm>
            <a:off x="236078" y="5869617"/>
            <a:ext cx="448693" cy="368051"/>
          </a:xfrm>
          <a:custGeom>
            <a:avLst/>
            <a:gdLst/>
            <a:ahLst/>
            <a:cxnLst/>
            <a:rect l="l" t="t" r="r" b="b"/>
            <a:pathLst>
              <a:path w="11711" h="11516" extrusionOk="0">
                <a:moveTo>
                  <a:pt x="11312" y="344"/>
                </a:moveTo>
                <a:lnTo>
                  <a:pt x="10835" y="1987"/>
                </a:lnTo>
                <a:lnTo>
                  <a:pt x="9680" y="821"/>
                </a:lnTo>
                <a:lnTo>
                  <a:pt x="11312" y="344"/>
                </a:lnTo>
                <a:close/>
                <a:moveTo>
                  <a:pt x="4882" y="3821"/>
                </a:moveTo>
                <a:lnTo>
                  <a:pt x="2822" y="5881"/>
                </a:lnTo>
                <a:lnTo>
                  <a:pt x="477" y="5690"/>
                </a:lnTo>
                <a:cubicBezTo>
                  <a:pt x="453" y="5690"/>
                  <a:pt x="429" y="5643"/>
                  <a:pt x="465" y="5631"/>
                </a:cubicBezTo>
                <a:cubicBezTo>
                  <a:pt x="1477" y="4619"/>
                  <a:pt x="2822" y="4000"/>
                  <a:pt x="4227" y="3881"/>
                </a:cubicBezTo>
                <a:lnTo>
                  <a:pt x="4882" y="3821"/>
                </a:lnTo>
                <a:close/>
                <a:moveTo>
                  <a:pt x="2894" y="6297"/>
                </a:moveTo>
                <a:lnTo>
                  <a:pt x="3811" y="7226"/>
                </a:lnTo>
                <a:lnTo>
                  <a:pt x="3477" y="7571"/>
                </a:lnTo>
                <a:lnTo>
                  <a:pt x="2549" y="6643"/>
                </a:lnTo>
                <a:lnTo>
                  <a:pt x="2894" y="6297"/>
                </a:lnTo>
                <a:close/>
                <a:moveTo>
                  <a:pt x="2727" y="7333"/>
                </a:moveTo>
                <a:lnTo>
                  <a:pt x="3203" y="7810"/>
                </a:lnTo>
                <a:lnTo>
                  <a:pt x="2799" y="8226"/>
                </a:lnTo>
                <a:cubicBezTo>
                  <a:pt x="2787" y="8238"/>
                  <a:pt x="2763" y="8262"/>
                  <a:pt x="2739" y="8298"/>
                </a:cubicBezTo>
                <a:lnTo>
                  <a:pt x="2310" y="7869"/>
                </a:lnTo>
                <a:cubicBezTo>
                  <a:pt x="2287" y="7833"/>
                  <a:pt x="2287" y="7774"/>
                  <a:pt x="2310" y="7750"/>
                </a:cubicBezTo>
                <a:lnTo>
                  <a:pt x="2727" y="7333"/>
                </a:lnTo>
                <a:close/>
                <a:moveTo>
                  <a:pt x="9311" y="916"/>
                </a:moveTo>
                <a:lnTo>
                  <a:pt x="10740" y="2345"/>
                </a:lnTo>
                <a:lnTo>
                  <a:pt x="10299" y="3821"/>
                </a:lnTo>
                <a:lnTo>
                  <a:pt x="5597" y="8524"/>
                </a:lnTo>
                <a:lnTo>
                  <a:pt x="4680" y="7595"/>
                </a:lnTo>
                <a:lnTo>
                  <a:pt x="6823" y="5452"/>
                </a:lnTo>
                <a:cubicBezTo>
                  <a:pt x="6966" y="5309"/>
                  <a:pt x="7001" y="5035"/>
                  <a:pt x="6811" y="4833"/>
                </a:cubicBezTo>
                <a:cubicBezTo>
                  <a:pt x="6728" y="4750"/>
                  <a:pt x="6617" y="4708"/>
                  <a:pt x="6506" y="4708"/>
                </a:cubicBezTo>
                <a:cubicBezTo>
                  <a:pt x="6394" y="4708"/>
                  <a:pt x="6281" y="4750"/>
                  <a:pt x="6192" y="4833"/>
                </a:cubicBezTo>
                <a:lnTo>
                  <a:pt x="4049" y="6976"/>
                </a:lnTo>
                <a:lnTo>
                  <a:pt x="3132" y="6047"/>
                </a:lnTo>
                <a:lnTo>
                  <a:pt x="7835" y="1344"/>
                </a:lnTo>
                <a:lnTo>
                  <a:pt x="9311" y="916"/>
                </a:lnTo>
                <a:close/>
                <a:moveTo>
                  <a:pt x="6495" y="5047"/>
                </a:moveTo>
                <a:cubicBezTo>
                  <a:pt x="6522" y="5047"/>
                  <a:pt x="6549" y="5059"/>
                  <a:pt x="6573" y="5083"/>
                </a:cubicBezTo>
                <a:cubicBezTo>
                  <a:pt x="6609" y="5131"/>
                  <a:pt x="6609" y="5178"/>
                  <a:pt x="6573" y="5226"/>
                </a:cubicBezTo>
                <a:lnTo>
                  <a:pt x="4311" y="7488"/>
                </a:lnTo>
                <a:lnTo>
                  <a:pt x="3203" y="8595"/>
                </a:lnTo>
                <a:cubicBezTo>
                  <a:pt x="3180" y="8619"/>
                  <a:pt x="3153" y="8631"/>
                  <a:pt x="3127" y="8631"/>
                </a:cubicBezTo>
                <a:cubicBezTo>
                  <a:pt x="3102" y="8631"/>
                  <a:pt x="3078" y="8619"/>
                  <a:pt x="3060" y="8595"/>
                </a:cubicBezTo>
                <a:cubicBezTo>
                  <a:pt x="3013" y="8548"/>
                  <a:pt x="3013" y="8488"/>
                  <a:pt x="3060" y="8441"/>
                </a:cubicBezTo>
                <a:lnTo>
                  <a:pt x="6418" y="5083"/>
                </a:lnTo>
                <a:cubicBezTo>
                  <a:pt x="6442" y="5059"/>
                  <a:pt x="6469" y="5047"/>
                  <a:pt x="6495" y="5047"/>
                </a:cubicBezTo>
                <a:close/>
                <a:moveTo>
                  <a:pt x="4430" y="7857"/>
                </a:moveTo>
                <a:lnTo>
                  <a:pt x="5346" y="8786"/>
                </a:lnTo>
                <a:lnTo>
                  <a:pt x="5001" y="9119"/>
                </a:lnTo>
                <a:lnTo>
                  <a:pt x="4989" y="9119"/>
                </a:lnTo>
                <a:lnTo>
                  <a:pt x="4084" y="8202"/>
                </a:lnTo>
                <a:lnTo>
                  <a:pt x="4430" y="7857"/>
                </a:lnTo>
                <a:close/>
                <a:moveTo>
                  <a:pt x="3846" y="8429"/>
                </a:moveTo>
                <a:lnTo>
                  <a:pt x="4323" y="8905"/>
                </a:lnTo>
                <a:lnTo>
                  <a:pt x="3906" y="9322"/>
                </a:lnTo>
                <a:cubicBezTo>
                  <a:pt x="3894" y="9334"/>
                  <a:pt x="3858" y="9357"/>
                  <a:pt x="3846" y="9357"/>
                </a:cubicBezTo>
                <a:cubicBezTo>
                  <a:pt x="3834" y="9357"/>
                  <a:pt x="3811" y="9357"/>
                  <a:pt x="3787" y="9322"/>
                </a:cubicBezTo>
                <a:lnTo>
                  <a:pt x="3358" y="8905"/>
                </a:lnTo>
                <a:cubicBezTo>
                  <a:pt x="3382" y="8893"/>
                  <a:pt x="3394" y="8881"/>
                  <a:pt x="3430" y="8845"/>
                </a:cubicBezTo>
                <a:lnTo>
                  <a:pt x="3846" y="8429"/>
                </a:lnTo>
                <a:close/>
                <a:moveTo>
                  <a:pt x="11322" y="1"/>
                </a:moveTo>
                <a:cubicBezTo>
                  <a:pt x="11295" y="1"/>
                  <a:pt x="11267" y="4"/>
                  <a:pt x="11240" y="11"/>
                </a:cubicBezTo>
                <a:cubicBezTo>
                  <a:pt x="10514" y="213"/>
                  <a:pt x="8394" y="844"/>
                  <a:pt x="7704" y="1035"/>
                </a:cubicBezTo>
                <a:cubicBezTo>
                  <a:pt x="7668" y="1047"/>
                  <a:pt x="7656" y="1059"/>
                  <a:pt x="7621" y="1083"/>
                </a:cubicBezTo>
                <a:lnTo>
                  <a:pt x="5263" y="3440"/>
                </a:lnTo>
                <a:lnTo>
                  <a:pt x="4203" y="3535"/>
                </a:lnTo>
                <a:cubicBezTo>
                  <a:pt x="2703" y="3654"/>
                  <a:pt x="1286" y="4321"/>
                  <a:pt x="227" y="5381"/>
                </a:cubicBezTo>
                <a:cubicBezTo>
                  <a:pt x="1" y="5595"/>
                  <a:pt x="143" y="5988"/>
                  <a:pt x="465" y="6024"/>
                </a:cubicBezTo>
                <a:lnTo>
                  <a:pt x="2525" y="6190"/>
                </a:lnTo>
                <a:lnTo>
                  <a:pt x="2310" y="6405"/>
                </a:lnTo>
                <a:cubicBezTo>
                  <a:pt x="2179" y="6536"/>
                  <a:pt x="2179" y="6750"/>
                  <a:pt x="2310" y="6881"/>
                </a:cubicBezTo>
                <a:lnTo>
                  <a:pt x="2525" y="7083"/>
                </a:lnTo>
                <a:lnTo>
                  <a:pt x="2108" y="7500"/>
                </a:lnTo>
                <a:cubicBezTo>
                  <a:pt x="1941" y="7667"/>
                  <a:pt x="1941" y="7941"/>
                  <a:pt x="2108" y="8095"/>
                </a:cubicBezTo>
                <a:lnTo>
                  <a:pt x="3561" y="9560"/>
                </a:lnTo>
                <a:cubicBezTo>
                  <a:pt x="3644" y="9643"/>
                  <a:pt x="3751" y="9685"/>
                  <a:pt x="3858" y="9685"/>
                </a:cubicBezTo>
                <a:cubicBezTo>
                  <a:pt x="3965" y="9685"/>
                  <a:pt x="4073" y="9643"/>
                  <a:pt x="4156" y="9560"/>
                </a:cubicBezTo>
                <a:lnTo>
                  <a:pt x="4573" y="9143"/>
                </a:lnTo>
                <a:lnTo>
                  <a:pt x="4763" y="9334"/>
                </a:lnTo>
                <a:cubicBezTo>
                  <a:pt x="4835" y="9399"/>
                  <a:pt x="4924" y="9432"/>
                  <a:pt x="5015" y="9432"/>
                </a:cubicBezTo>
                <a:cubicBezTo>
                  <a:pt x="5105" y="9432"/>
                  <a:pt x="5198" y="9399"/>
                  <a:pt x="5275" y="9334"/>
                </a:cubicBezTo>
                <a:lnTo>
                  <a:pt x="5477" y="9131"/>
                </a:lnTo>
                <a:lnTo>
                  <a:pt x="5656" y="11179"/>
                </a:lnTo>
                <a:cubicBezTo>
                  <a:pt x="5680" y="11334"/>
                  <a:pt x="5763" y="11453"/>
                  <a:pt x="5894" y="11500"/>
                </a:cubicBezTo>
                <a:cubicBezTo>
                  <a:pt x="5935" y="11511"/>
                  <a:pt x="5975" y="11516"/>
                  <a:pt x="6015" y="11516"/>
                </a:cubicBezTo>
                <a:cubicBezTo>
                  <a:pt x="6115" y="11516"/>
                  <a:pt x="6210" y="11482"/>
                  <a:pt x="6287" y="11405"/>
                </a:cubicBezTo>
                <a:cubicBezTo>
                  <a:pt x="6942" y="10750"/>
                  <a:pt x="7430" y="9977"/>
                  <a:pt x="7763" y="9119"/>
                </a:cubicBezTo>
                <a:cubicBezTo>
                  <a:pt x="7787" y="9024"/>
                  <a:pt x="7740" y="8941"/>
                  <a:pt x="7656" y="8893"/>
                </a:cubicBezTo>
                <a:cubicBezTo>
                  <a:pt x="7635" y="8885"/>
                  <a:pt x="7614" y="8881"/>
                  <a:pt x="7594" y="8881"/>
                </a:cubicBezTo>
                <a:cubicBezTo>
                  <a:pt x="7525" y="8881"/>
                  <a:pt x="7467" y="8926"/>
                  <a:pt x="7430" y="9000"/>
                </a:cubicBezTo>
                <a:cubicBezTo>
                  <a:pt x="7132" y="9810"/>
                  <a:pt x="6656" y="10560"/>
                  <a:pt x="6037" y="11167"/>
                </a:cubicBezTo>
                <a:cubicBezTo>
                  <a:pt x="6027" y="11172"/>
                  <a:pt x="6015" y="11175"/>
                  <a:pt x="6005" y="11175"/>
                </a:cubicBezTo>
                <a:cubicBezTo>
                  <a:pt x="5990" y="11175"/>
                  <a:pt x="5978" y="11169"/>
                  <a:pt x="5978" y="11155"/>
                </a:cubicBezTo>
                <a:lnTo>
                  <a:pt x="5763" y="8822"/>
                </a:lnTo>
                <a:lnTo>
                  <a:pt x="7835" y="6750"/>
                </a:lnTo>
                <a:lnTo>
                  <a:pt x="7835" y="6750"/>
                </a:lnTo>
                <a:cubicBezTo>
                  <a:pt x="7763" y="7583"/>
                  <a:pt x="7740" y="7810"/>
                  <a:pt x="7656" y="8238"/>
                </a:cubicBezTo>
                <a:cubicBezTo>
                  <a:pt x="7644" y="8322"/>
                  <a:pt x="7680" y="8417"/>
                  <a:pt x="7787" y="8441"/>
                </a:cubicBezTo>
                <a:cubicBezTo>
                  <a:pt x="7803" y="8445"/>
                  <a:pt x="7819" y="8447"/>
                  <a:pt x="7834" y="8447"/>
                </a:cubicBezTo>
                <a:cubicBezTo>
                  <a:pt x="7909" y="8447"/>
                  <a:pt x="7972" y="8399"/>
                  <a:pt x="8002" y="8310"/>
                </a:cubicBezTo>
                <a:cubicBezTo>
                  <a:pt x="8121" y="7786"/>
                  <a:pt x="8121" y="7548"/>
                  <a:pt x="8216" y="6393"/>
                </a:cubicBezTo>
                <a:lnTo>
                  <a:pt x="10585" y="4023"/>
                </a:lnTo>
                <a:cubicBezTo>
                  <a:pt x="10597" y="4011"/>
                  <a:pt x="10621" y="3976"/>
                  <a:pt x="10633" y="3952"/>
                </a:cubicBezTo>
                <a:lnTo>
                  <a:pt x="11109" y="2345"/>
                </a:lnTo>
                <a:lnTo>
                  <a:pt x="11669" y="404"/>
                </a:lnTo>
                <a:cubicBezTo>
                  <a:pt x="11711" y="193"/>
                  <a:pt x="11529" y="1"/>
                  <a:pt x="11322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68A617D-35CF-40CF-9284-8CA36C006F1B}"/>
              </a:ext>
            </a:extLst>
          </p:cNvPr>
          <p:cNvGrpSpPr/>
          <p:nvPr/>
        </p:nvGrpSpPr>
        <p:grpSpPr>
          <a:xfrm>
            <a:off x="257168" y="4492806"/>
            <a:ext cx="412152" cy="337088"/>
            <a:chOff x="1347795" y="4492806"/>
            <a:chExt cx="412152" cy="337088"/>
          </a:xfrm>
        </p:grpSpPr>
        <p:sp>
          <p:nvSpPr>
            <p:cNvPr id="241" name="Google Shape;15591;p67">
              <a:extLst>
                <a:ext uri="{FF2B5EF4-FFF2-40B4-BE49-F238E27FC236}">
                  <a16:creationId xmlns:a16="http://schemas.microsoft.com/office/drawing/2014/main" id="{E3FD51C9-4FC3-4A05-93E3-D3346B983693}"/>
                </a:ext>
              </a:extLst>
            </p:cNvPr>
            <p:cNvSpPr/>
            <p:nvPr/>
          </p:nvSpPr>
          <p:spPr>
            <a:xfrm>
              <a:off x="1478945" y="4622349"/>
              <a:ext cx="26429" cy="21288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5592;p67">
              <a:extLst>
                <a:ext uri="{FF2B5EF4-FFF2-40B4-BE49-F238E27FC236}">
                  <a16:creationId xmlns:a16="http://schemas.microsoft.com/office/drawing/2014/main" id="{0AA0FE86-C6EE-4E00-9D0A-3D408A47EA10}"/>
                </a:ext>
              </a:extLst>
            </p:cNvPr>
            <p:cNvSpPr/>
            <p:nvPr/>
          </p:nvSpPr>
          <p:spPr>
            <a:xfrm>
              <a:off x="1540867" y="4622349"/>
              <a:ext cx="26008" cy="21288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5593;p67">
              <a:extLst>
                <a:ext uri="{FF2B5EF4-FFF2-40B4-BE49-F238E27FC236}">
                  <a16:creationId xmlns:a16="http://schemas.microsoft.com/office/drawing/2014/main" id="{C5348938-38A0-4145-B1B0-92B8137D7397}"/>
                </a:ext>
              </a:extLst>
            </p:cNvPr>
            <p:cNvSpPr/>
            <p:nvPr/>
          </p:nvSpPr>
          <p:spPr>
            <a:xfrm>
              <a:off x="1601872" y="4622349"/>
              <a:ext cx="26468" cy="21288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5594;p67">
              <a:extLst>
                <a:ext uri="{FF2B5EF4-FFF2-40B4-BE49-F238E27FC236}">
                  <a16:creationId xmlns:a16="http://schemas.microsoft.com/office/drawing/2014/main" id="{C3A937CD-DCF2-4909-93B1-740C92D86E37}"/>
                </a:ext>
              </a:extLst>
            </p:cNvPr>
            <p:cNvSpPr/>
            <p:nvPr/>
          </p:nvSpPr>
          <p:spPr>
            <a:xfrm>
              <a:off x="1347795" y="4492806"/>
              <a:ext cx="412152" cy="337088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4E993F9-E8FB-4558-93EF-3E62AEF693CB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  <a:solidFill>
            <a:schemeClr val="bg1"/>
          </a:solidFill>
        </p:grpSpPr>
        <p:sp>
          <p:nvSpPr>
            <p:cNvPr id="274" name="Google Shape;4916;p52">
              <a:extLst>
                <a:ext uri="{FF2B5EF4-FFF2-40B4-BE49-F238E27FC236}">
                  <a16:creationId xmlns:a16="http://schemas.microsoft.com/office/drawing/2014/main" id="{51969540-6D88-484D-8FE0-A5B6FADCB9E2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917;p52">
              <a:extLst>
                <a:ext uri="{FF2B5EF4-FFF2-40B4-BE49-F238E27FC236}">
                  <a16:creationId xmlns:a16="http://schemas.microsoft.com/office/drawing/2014/main" id="{02248631-9F16-4D62-B866-163F2C4703F9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918;p52">
              <a:extLst>
                <a:ext uri="{FF2B5EF4-FFF2-40B4-BE49-F238E27FC236}">
                  <a16:creationId xmlns:a16="http://schemas.microsoft.com/office/drawing/2014/main" id="{090D2F7C-E7BC-47F3-A4D3-FEA9EF975424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919;p52">
              <a:extLst>
                <a:ext uri="{FF2B5EF4-FFF2-40B4-BE49-F238E27FC236}">
                  <a16:creationId xmlns:a16="http://schemas.microsoft.com/office/drawing/2014/main" id="{28DCA1A4-FE11-4D0D-BB82-FD23094FCC6B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920;p52">
              <a:extLst>
                <a:ext uri="{FF2B5EF4-FFF2-40B4-BE49-F238E27FC236}">
                  <a16:creationId xmlns:a16="http://schemas.microsoft.com/office/drawing/2014/main" id="{0C1F8322-E356-481E-A050-BD5DEB43B9EF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921;p52">
              <a:extLst>
                <a:ext uri="{FF2B5EF4-FFF2-40B4-BE49-F238E27FC236}">
                  <a16:creationId xmlns:a16="http://schemas.microsoft.com/office/drawing/2014/main" id="{5FB98165-92DE-406B-896D-988A6516894A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2A33240-77F0-4F77-AA89-33079E81A24C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  <a:solidFill>
            <a:schemeClr val="accent6"/>
          </a:solidFill>
        </p:grpSpPr>
        <p:sp>
          <p:nvSpPr>
            <p:cNvPr id="281" name="Google Shape;5008;p52">
              <a:extLst>
                <a:ext uri="{FF2B5EF4-FFF2-40B4-BE49-F238E27FC236}">
                  <a16:creationId xmlns:a16="http://schemas.microsoft.com/office/drawing/2014/main" id="{464630E8-6315-4DA3-BD83-10A73C30F4F4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009;p52">
              <a:extLst>
                <a:ext uri="{FF2B5EF4-FFF2-40B4-BE49-F238E27FC236}">
                  <a16:creationId xmlns:a16="http://schemas.microsoft.com/office/drawing/2014/main" id="{2B393C9A-311A-4295-887A-61C9F70AFE3C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010;p52">
              <a:extLst>
                <a:ext uri="{FF2B5EF4-FFF2-40B4-BE49-F238E27FC236}">
                  <a16:creationId xmlns:a16="http://schemas.microsoft.com/office/drawing/2014/main" id="{406B19E2-8F69-43B7-92D9-D56B6AEAC8BC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D58C341-FA10-4D2E-8539-203158696AFA}"/>
              </a:ext>
            </a:extLst>
          </p:cNvPr>
          <p:cNvSpPr txBox="1"/>
          <p:nvPr/>
        </p:nvSpPr>
        <p:spPr>
          <a:xfrm>
            <a:off x="-35568" y="893722"/>
            <a:ext cx="1035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64" name="Google Shape;629;p42">
            <a:extLst>
              <a:ext uri="{FF2B5EF4-FFF2-40B4-BE49-F238E27FC236}">
                <a16:creationId xmlns:a16="http://schemas.microsoft.com/office/drawing/2014/main" id="{FFEEDEF5-0349-489A-AD5B-5D246F753DBA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15002;p66">
            <a:extLst>
              <a:ext uri="{FF2B5EF4-FFF2-40B4-BE49-F238E27FC236}">
                <a16:creationId xmlns:a16="http://schemas.microsoft.com/office/drawing/2014/main" id="{4801D132-5428-486E-B1E9-44C0D1FC3F2C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66" name="Google Shape;15003;p66">
              <a:extLst>
                <a:ext uri="{FF2B5EF4-FFF2-40B4-BE49-F238E27FC236}">
                  <a16:creationId xmlns:a16="http://schemas.microsoft.com/office/drawing/2014/main" id="{E5CF93AA-10FB-4321-A2D4-674759BEB90E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004;p66">
              <a:extLst>
                <a:ext uri="{FF2B5EF4-FFF2-40B4-BE49-F238E27FC236}">
                  <a16:creationId xmlns:a16="http://schemas.microsoft.com/office/drawing/2014/main" id="{C618F0D9-B40E-46FF-A385-402AD3C313BF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005;p66">
              <a:extLst>
                <a:ext uri="{FF2B5EF4-FFF2-40B4-BE49-F238E27FC236}">
                  <a16:creationId xmlns:a16="http://schemas.microsoft.com/office/drawing/2014/main" id="{1983A9E6-3D7D-4591-8A1C-FF6A27E3BCC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006;p66">
              <a:extLst>
                <a:ext uri="{FF2B5EF4-FFF2-40B4-BE49-F238E27FC236}">
                  <a16:creationId xmlns:a16="http://schemas.microsoft.com/office/drawing/2014/main" id="{D4972347-71D0-4D60-A038-4707CB0326D8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007;p66">
              <a:extLst>
                <a:ext uri="{FF2B5EF4-FFF2-40B4-BE49-F238E27FC236}">
                  <a16:creationId xmlns:a16="http://schemas.microsoft.com/office/drawing/2014/main" id="{A01AFC47-F629-45F9-9BF3-73D21E900324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F3E19AE6-E332-4203-87F3-E030A491A23B}"/>
              </a:ext>
            </a:extLst>
          </p:cNvPr>
          <p:cNvSpPr txBox="1">
            <a:spLocks/>
          </p:cNvSpPr>
          <p:nvPr/>
        </p:nvSpPr>
        <p:spPr>
          <a:xfrm>
            <a:off x="1359184" y="73632"/>
            <a:ext cx="1021711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tSNE</a:t>
            </a:r>
            <a:r>
              <a:rPr lang="en-US" dirty="0"/>
              <a:t>/UMAP before and after removing patient effect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E50FE-AA80-4F69-91D9-EC307E137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2" b="51597"/>
          <a:stretch/>
        </p:blipFill>
        <p:spPr>
          <a:xfrm>
            <a:off x="1905257" y="982626"/>
            <a:ext cx="8927560" cy="277974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02793B3-583B-481D-A556-F93C06A91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49" r="922"/>
          <a:stretch/>
        </p:blipFill>
        <p:spPr>
          <a:xfrm>
            <a:off x="1905257" y="3743322"/>
            <a:ext cx="8927560" cy="296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2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C8CBE585-F13B-4B4B-8AD0-A3F658942FDA}"/>
              </a:ext>
            </a:extLst>
          </p:cNvPr>
          <p:cNvSpPr/>
          <p:nvPr/>
        </p:nvSpPr>
        <p:spPr>
          <a:xfrm>
            <a:off x="-3521" y="0"/>
            <a:ext cx="103569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91BEAD8-C0F0-4AA3-8709-15510498A12F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74FDC5-CF98-47D8-A555-ABA87C580256}"/>
              </a:ext>
            </a:extLst>
          </p:cNvPr>
          <p:cNvSpPr/>
          <p:nvPr/>
        </p:nvSpPr>
        <p:spPr>
          <a:xfrm>
            <a:off x="12069" y="1361583"/>
            <a:ext cx="942441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DAC8B6EF-20E5-4D1D-9F6C-C30A49F68342}"/>
              </a:ext>
            </a:extLst>
          </p:cNvPr>
          <p:cNvSpPr/>
          <p:nvPr/>
        </p:nvSpPr>
        <p:spPr>
          <a:xfrm>
            <a:off x="-3559" y="2718388"/>
            <a:ext cx="1028423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Google Shape;629;p42">
            <a:extLst>
              <a:ext uri="{FF2B5EF4-FFF2-40B4-BE49-F238E27FC236}">
                <a16:creationId xmlns:a16="http://schemas.microsoft.com/office/drawing/2014/main" id="{8E8030A2-39FD-4E8A-9DE5-004B7CE643A6}"/>
              </a:ext>
            </a:extLst>
          </p:cNvPr>
          <p:cNvSpPr/>
          <p:nvPr/>
        </p:nvSpPr>
        <p:spPr>
          <a:xfrm>
            <a:off x="171545" y="295915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CC9C8B-66CD-48DD-8FD4-F7994C0CD8CE}"/>
              </a:ext>
            </a:extLst>
          </p:cNvPr>
          <p:cNvSpPr/>
          <p:nvPr/>
        </p:nvSpPr>
        <p:spPr>
          <a:xfrm>
            <a:off x="-1" y="0"/>
            <a:ext cx="957262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Google Shape;629;p42">
            <a:extLst>
              <a:ext uri="{FF2B5EF4-FFF2-40B4-BE49-F238E27FC236}">
                <a16:creationId xmlns:a16="http://schemas.microsoft.com/office/drawing/2014/main" id="{72699D5A-FE3E-44A3-9E97-E3A9F68C53CD}"/>
              </a:ext>
            </a:extLst>
          </p:cNvPr>
          <p:cNvSpPr/>
          <p:nvPr/>
        </p:nvSpPr>
        <p:spPr>
          <a:xfrm>
            <a:off x="171545" y="29577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629;p42">
            <a:extLst>
              <a:ext uri="{FF2B5EF4-FFF2-40B4-BE49-F238E27FC236}">
                <a16:creationId xmlns:a16="http://schemas.microsoft.com/office/drawing/2014/main" id="{ACC50956-31E1-451D-8F2A-2DBA4E3DEC25}"/>
              </a:ext>
            </a:extLst>
          </p:cNvPr>
          <p:cNvSpPr/>
          <p:nvPr/>
        </p:nvSpPr>
        <p:spPr>
          <a:xfrm>
            <a:off x="155030" y="24356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15002;p66">
            <a:extLst>
              <a:ext uri="{FF2B5EF4-FFF2-40B4-BE49-F238E27FC236}">
                <a16:creationId xmlns:a16="http://schemas.microsoft.com/office/drawing/2014/main" id="{087E0C90-EF35-43DB-885E-BEF52840D8A2}"/>
              </a:ext>
            </a:extLst>
          </p:cNvPr>
          <p:cNvGrpSpPr/>
          <p:nvPr/>
        </p:nvGrpSpPr>
        <p:grpSpPr>
          <a:xfrm>
            <a:off x="331619" y="461591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95" name="Google Shape;15003;p66">
              <a:extLst>
                <a:ext uri="{FF2B5EF4-FFF2-40B4-BE49-F238E27FC236}">
                  <a16:creationId xmlns:a16="http://schemas.microsoft.com/office/drawing/2014/main" id="{184D293D-F6AA-409F-8B84-69BE2F972C92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004;p66">
              <a:extLst>
                <a:ext uri="{FF2B5EF4-FFF2-40B4-BE49-F238E27FC236}">
                  <a16:creationId xmlns:a16="http://schemas.microsoft.com/office/drawing/2014/main" id="{2BB1376E-A8D7-4905-B3AA-13F0E60396B5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005;p66">
              <a:extLst>
                <a:ext uri="{FF2B5EF4-FFF2-40B4-BE49-F238E27FC236}">
                  <a16:creationId xmlns:a16="http://schemas.microsoft.com/office/drawing/2014/main" id="{6C4F6AEE-6180-4864-94F9-8AAE4325F45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007;p66">
              <a:extLst>
                <a:ext uri="{FF2B5EF4-FFF2-40B4-BE49-F238E27FC236}">
                  <a16:creationId xmlns:a16="http://schemas.microsoft.com/office/drawing/2014/main" id="{464CE850-CB60-46AE-8B91-177A96802725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629;p42">
            <a:extLst>
              <a:ext uri="{FF2B5EF4-FFF2-40B4-BE49-F238E27FC236}">
                <a16:creationId xmlns:a16="http://schemas.microsoft.com/office/drawing/2014/main" id="{293F365F-04EB-456C-A192-C071F8D9295C}"/>
              </a:ext>
            </a:extLst>
          </p:cNvPr>
          <p:cNvSpPr/>
          <p:nvPr/>
        </p:nvSpPr>
        <p:spPr>
          <a:xfrm>
            <a:off x="168828" y="162174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E9BA8EF-6A3A-4EA3-B39A-61E8AA6C1901}"/>
              </a:ext>
            </a:extLst>
          </p:cNvPr>
          <p:cNvSpPr txBox="1"/>
          <p:nvPr/>
        </p:nvSpPr>
        <p:spPr>
          <a:xfrm>
            <a:off x="5967" y="2271895"/>
            <a:ext cx="9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Data and Methods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BCF15A9-0FC3-483A-B2EF-B001DE80D168}"/>
              </a:ext>
            </a:extLst>
          </p:cNvPr>
          <p:cNvSpPr/>
          <p:nvPr/>
        </p:nvSpPr>
        <p:spPr>
          <a:xfrm>
            <a:off x="16515" y="4085748"/>
            <a:ext cx="942441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Google Shape;629;p42">
            <a:extLst>
              <a:ext uri="{FF2B5EF4-FFF2-40B4-BE49-F238E27FC236}">
                <a16:creationId xmlns:a16="http://schemas.microsoft.com/office/drawing/2014/main" id="{493C168A-F0AD-4E56-99D7-4500B0F1639C}"/>
              </a:ext>
            </a:extLst>
          </p:cNvPr>
          <p:cNvSpPr/>
          <p:nvPr/>
        </p:nvSpPr>
        <p:spPr>
          <a:xfrm>
            <a:off x="155030" y="43293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D637F9B-8184-4713-8347-42CDF571329D}"/>
              </a:ext>
            </a:extLst>
          </p:cNvPr>
          <p:cNvSpPr txBox="1"/>
          <p:nvPr/>
        </p:nvSpPr>
        <p:spPr>
          <a:xfrm>
            <a:off x="-3068" y="49794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Discussion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99068B5-D022-4B50-8333-01807F0D150A}"/>
              </a:ext>
            </a:extLst>
          </p:cNvPr>
          <p:cNvSpPr/>
          <p:nvPr/>
        </p:nvSpPr>
        <p:spPr>
          <a:xfrm>
            <a:off x="16515" y="5446792"/>
            <a:ext cx="937188" cy="1411207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8470D1-DA28-42AE-B40C-53197064FBFF}"/>
              </a:ext>
            </a:extLst>
          </p:cNvPr>
          <p:cNvSpPr txBox="1"/>
          <p:nvPr/>
        </p:nvSpPr>
        <p:spPr>
          <a:xfrm>
            <a:off x="-3559" y="6357643"/>
            <a:ext cx="957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Future Directions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DEE3636-4104-46B3-852F-B3D53FDC93A2}"/>
              </a:ext>
            </a:extLst>
          </p:cNvPr>
          <p:cNvSpPr txBox="1"/>
          <p:nvPr/>
        </p:nvSpPr>
        <p:spPr>
          <a:xfrm>
            <a:off x="8684" y="36078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Black" panose="020B0A04020102020204" pitchFamily="34" charset="0"/>
              </a:rPr>
              <a:t>Results</a:t>
            </a:r>
          </a:p>
        </p:txBody>
      </p:sp>
      <p:sp>
        <p:nvSpPr>
          <p:cNvPr id="228" name="Google Shape;4893;p52">
            <a:extLst>
              <a:ext uri="{FF2B5EF4-FFF2-40B4-BE49-F238E27FC236}">
                <a16:creationId xmlns:a16="http://schemas.microsoft.com/office/drawing/2014/main" id="{E956BCF4-CE87-402D-BD4F-F04E035F8F43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894;p52">
            <a:extLst>
              <a:ext uri="{FF2B5EF4-FFF2-40B4-BE49-F238E27FC236}">
                <a16:creationId xmlns:a16="http://schemas.microsoft.com/office/drawing/2014/main" id="{AF2E36F4-0EB0-4CA0-B732-44DB2E15D38F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895;p52">
            <a:extLst>
              <a:ext uri="{FF2B5EF4-FFF2-40B4-BE49-F238E27FC236}">
                <a16:creationId xmlns:a16="http://schemas.microsoft.com/office/drawing/2014/main" id="{32957E9C-D9DB-4FF0-B601-8465E3865E67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896;p52">
            <a:extLst>
              <a:ext uri="{FF2B5EF4-FFF2-40B4-BE49-F238E27FC236}">
                <a16:creationId xmlns:a16="http://schemas.microsoft.com/office/drawing/2014/main" id="{788DE5CE-2550-4015-8797-9D5D99D47FB6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15006;p66">
            <a:extLst>
              <a:ext uri="{FF2B5EF4-FFF2-40B4-BE49-F238E27FC236}">
                <a16:creationId xmlns:a16="http://schemas.microsoft.com/office/drawing/2014/main" id="{25D44719-9B8A-4E2A-B9DE-D31A9FD543D1}"/>
              </a:ext>
            </a:extLst>
          </p:cNvPr>
          <p:cNvSpPr/>
          <p:nvPr/>
        </p:nvSpPr>
        <p:spPr>
          <a:xfrm>
            <a:off x="236078" y="5869617"/>
            <a:ext cx="448693" cy="368051"/>
          </a:xfrm>
          <a:custGeom>
            <a:avLst/>
            <a:gdLst/>
            <a:ahLst/>
            <a:cxnLst/>
            <a:rect l="l" t="t" r="r" b="b"/>
            <a:pathLst>
              <a:path w="11711" h="11516" extrusionOk="0">
                <a:moveTo>
                  <a:pt x="11312" y="344"/>
                </a:moveTo>
                <a:lnTo>
                  <a:pt x="10835" y="1987"/>
                </a:lnTo>
                <a:lnTo>
                  <a:pt x="9680" y="821"/>
                </a:lnTo>
                <a:lnTo>
                  <a:pt x="11312" y="344"/>
                </a:lnTo>
                <a:close/>
                <a:moveTo>
                  <a:pt x="4882" y="3821"/>
                </a:moveTo>
                <a:lnTo>
                  <a:pt x="2822" y="5881"/>
                </a:lnTo>
                <a:lnTo>
                  <a:pt x="477" y="5690"/>
                </a:lnTo>
                <a:cubicBezTo>
                  <a:pt x="453" y="5690"/>
                  <a:pt x="429" y="5643"/>
                  <a:pt x="465" y="5631"/>
                </a:cubicBezTo>
                <a:cubicBezTo>
                  <a:pt x="1477" y="4619"/>
                  <a:pt x="2822" y="4000"/>
                  <a:pt x="4227" y="3881"/>
                </a:cubicBezTo>
                <a:lnTo>
                  <a:pt x="4882" y="3821"/>
                </a:lnTo>
                <a:close/>
                <a:moveTo>
                  <a:pt x="2894" y="6297"/>
                </a:moveTo>
                <a:lnTo>
                  <a:pt x="3811" y="7226"/>
                </a:lnTo>
                <a:lnTo>
                  <a:pt x="3477" y="7571"/>
                </a:lnTo>
                <a:lnTo>
                  <a:pt x="2549" y="6643"/>
                </a:lnTo>
                <a:lnTo>
                  <a:pt x="2894" y="6297"/>
                </a:lnTo>
                <a:close/>
                <a:moveTo>
                  <a:pt x="2727" y="7333"/>
                </a:moveTo>
                <a:lnTo>
                  <a:pt x="3203" y="7810"/>
                </a:lnTo>
                <a:lnTo>
                  <a:pt x="2799" y="8226"/>
                </a:lnTo>
                <a:cubicBezTo>
                  <a:pt x="2787" y="8238"/>
                  <a:pt x="2763" y="8262"/>
                  <a:pt x="2739" y="8298"/>
                </a:cubicBezTo>
                <a:lnTo>
                  <a:pt x="2310" y="7869"/>
                </a:lnTo>
                <a:cubicBezTo>
                  <a:pt x="2287" y="7833"/>
                  <a:pt x="2287" y="7774"/>
                  <a:pt x="2310" y="7750"/>
                </a:cubicBezTo>
                <a:lnTo>
                  <a:pt x="2727" y="7333"/>
                </a:lnTo>
                <a:close/>
                <a:moveTo>
                  <a:pt x="9311" y="916"/>
                </a:moveTo>
                <a:lnTo>
                  <a:pt x="10740" y="2345"/>
                </a:lnTo>
                <a:lnTo>
                  <a:pt x="10299" y="3821"/>
                </a:lnTo>
                <a:lnTo>
                  <a:pt x="5597" y="8524"/>
                </a:lnTo>
                <a:lnTo>
                  <a:pt x="4680" y="7595"/>
                </a:lnTo>
                <a:lnTo>
                  <a:pt x="6823" y="5452"/>
                </a:lnTo>
                <a:cubicBezTo>
                  <a:pt x="6966" y="5309"/>
                  <a:pt x="7001" y="5035"/>
                  <a:pt x="6811" y="4833"/>
                </a:cubicBezTo>
                <a:cubicBezTo>
                  <a:pt x="6728" y="4750"/>
                  <a:pt x="6617" y="4708"/>
                  <a:pt x="6506" y="4708"/>
                </a:cubicBezTo>
                <a:cubicBezTo>
                  <a:pt x="6394" y="4708"/>
                  <a:pt x="6281" y="4750"/>
                  <a:pt x="6192" y="4833"/>
                </a:cubicBezTo>
                <a:lnTo>
                  <a:pt x="4049" y="6976"/>
                </a:lnTo>
                <a:lnTo>
                  <a:pt x="3132" y="6047"/>
                </a:lnTo>
                <a:lnTo>
                  <a:pt x="7835" y="1344"/>
                </a:lnTo>
                <a:lnTo>
                  <a:pt x="9311" y="916"/>
                </a:lnTo>
                <a:close/>
                <a:moveTo>
                  <a:pt x="6495" y="5047"/>
                </a:moveTo>
                <a:cubicBezTo>
                  <a:pt x="6522" y="5047"/>
                  <a:pt x="6549" y="5059"/>
                  <a:pt x="6573" y="5083"/>
                </a:cubicBezTo>
                <a:cubicBezTo>
                  <a:pt x="6609" y="5131"/>
                  <a:pt x="6609" y="5178"/>
                  <a:pt x="6573" y="5226"/>
                </a:cubicBezTo>
                <a:lnTo>
                  <a:pt x="4311" y="7488"/>
                </a:lnTo>
                <a:lnTo>
                  <a:pt x="3203" y="8595"/>
                </a:lnTo>
                <a:cubicBezTo>
                  <a:pt x="3180" y="8619"/>
                  <a:pt x="3153" y="8631"/>
                  <a:pt x="3127" y="8631"/>
                </a:cubicBezTo>
                <a:cubicBezTo>
                  <a:pt x="3102" y="8631"/>
                  <a:pt x="3078" y="8619"/>
                  <a:pt x="3060" y="8595"/>
                </a:cubicBezTo>
                <a:cubicBezTo>
                  <a:pt x="3013" y="8548"/>
                  <a:pt x="3013" y="8488"/>
                  <a:pt x="3060" y="8441"/>
                </a:cubicBezTo>
                <a:lnTo>
                  <a:pt x="6418" y="5083"/>
                </a:lnTo>
                <a:cubicBezTo>
                  <a:pt x="6442" y="5059"/>
                  <a:pt x="6469" y="5047"/>
                  <a:pt x="6495" y="5047"/>
                </a:cubicBezTo>
                <a:close/>
                <a:moveTo>
                  <a:pt x="4430" y="7857"/>
                </a:moveTo>
                <a:lnTo>
                  <a:pt x="5346" y="8786"/>
                </a:lnTo>
                <a:lnTo>
                  <a:pt x="5001" y="9119"/>
                </a:lnTo>
                <a:lnTo>
                  <a:pt x="4989" y="9119"/>
                </a:lnTo>
                <a:lnTo>
                  <a:pt x="4084" y="8202"/>
                </a:lnTo>
                <a:lnTo>
                  <a:pt x="4430" y="7857"/>
                </a:lnTo>
                <a:close/>
                <a:moveTo>
                  <a:pt x="3846" y="8429"/>
                </a:moveTo>
                <a:lnTo>
                  <a:pt x="4323" y="8905"/>
                </a:lnTo>
                <a:lnTo>
                  <a:pt x="3906" y="9322"/>
                </a:lnTo>
                <a:cubicBezTo>
                  <a:pt x="3894" y="9334"/>
                  <a:pt x="3858" y="9357"/>
                  <a:pt x="3846" y="9357"/>
                </a:cubicBezTo>
                <a:cubicBezTo>
                  <a:pt x="3834" y="9357"/>
                  <a:pt x="3811" y="9357"/>
                  <a:pt x="3787" y="9322"/>
                </a:cubicBezTo>
                <a:lnTo>
                  <a:pt x="3358" y="8905"/>
                </a:lnTo>
                <a:cubicBezTo>
                  <a:pt x="3382" y="8893"/>
                  <a:pt x="3394" y="8881"/>
                  <a:pt x="3430" y="8845"/>
                </a:cubicBezTo>
                <a:lnTo>
                  <a:pt x="3846" y="8429"/>
                </a:lnTo>
                <a:close/>
                <a:moveTo>
                  <a:pt x="11322" y="1"/>
                </a:moveTo>
                <a:cubicBezTo>
                  <a:pt x="11295" y="1"/>
                  <a:pt x="11267" y="4"/>
                  <a:pt x="11240" y="11"/>
                </a:cubicBezTo>
                <a:cubicBezTo>
                  <a:pt x="10514" y="213"/>
                  <a:pt x="8394" y="844"/>
                  <a:pt x="7704" y="1035"/>
                </a:cubicBezTo>
                <a:cubicBezTo>
                  <a:pt x="7668" y="1047"/>
                  <a:pt x="7656" y="1059"/>
                  <a:pt x="7621" y="1083"/>
                </a:cubicBezTo>
                <a:lnTo>
                  <a:pt x="5263" y="3440"/>
                </a:lnTo>
                <a:lnTo>
                  <a:pt x="4203" y="3535"/>
                </a:lnTo>
                <a:cubicBezTo>
                  <a:pt x="2703" y="3654"/>
                  <a:pt x="1286" y="4321"/>
                  <a:pt x="227" y="5381"/>
                </a:cubicBezTo>
                <a:cubicBezTo>
                  <a:pt x="1" y="5595"/>
                  <a:pt x="143" y="5988"/>
                  <a:pt x="465" y="6024"/>
                </a:cubicBezTo>
                <a:lnTo>
                  <a:pt x="2525" y="6190"/>
                </a:lnTo>
                <a:lnTo>
                  <a:pt x="2310" y="6405"/>
                </a:lnTo>
                <a:cubicBezTo>
                  <a:pt x="2179" y="6536"/>
                  <a:pt x="2179" y="6750"/>
                  <a:pt x="2310" y="6881"/>
                </a:cubicBezTo>
                <a:lnTo>
                  <a:pt x="2525" y="7083"/>
                </a:lnTo>
                <a:lnTo>
                  <a:pt x="2108" y="7500"/>
                </a:lnTo>
                <a:cubicBezTo>
                  <a:pt x="1941" y="7667"/>
                  <a:pt x="1941" y="7941"/>
                  <a:pt x="2108" y="8095"/>
                </a:cubicBezTo>
                <a:lnTo>
                  <a:pt x="3561" y="9560"/>
                </a:lnTo>
                <a:cubicBezTo>
                  <a:pt x="3644" y="9643"/>
                  <a:pt x="3751" y="9685"/>
                  <a:pt x="3858" y="9685"/>
                </a:cubicBezTo>
                <a:cubicBezTo>
                  <a:pt x="3965" y="9685"/>
                  <a:pt x="4073" y="9643"/>
                  <a:pt x="4156" y="9560"/>
                </a:cubicBezTo>
                <a:lnTo>
                  <a:pt x="4573" y="9143"/>
                </a:lnTo>
                <a:lnTo>
                  <a:pt x="4763" y="9334"/>
                </a:lnTo>
                <a:cubicBezTo>
                  <a:pt x="4835" y="9399"/>
                  <a:pt x="4924" y="9432"/>
                  <a:pt x="5015" y="9432"/>
                </a:cubicBezTo>
                <a:cubicBezTo>
                  <a:pt x="5105" y="9432"/>
                  <a:pt x="5198" y="9399"/>
                  <a:pt x="5275" y="9334"/>
                </a:cubicBezTo>
                <a:lnTo>
                  <a:pt x="5477" y="9131"/>
                </a:lnTo>
                <a:lnTo>
                  <a:pt x="5656" y="11179"/>
                </a:lnTo>
                <a:cubicBezTo>
                  <a:pt x="5680" y="11334"/>
                  <a:pt x="5763" y="11453"/>
                  <a:pt x="5894" y="11500"/>
                </a:cubicBezTo>
                <a:cubicBezTo>
                  <a:pt x="5935" y="11511"/>
                  <a:pt x="5975" y="11516"/>
                  <a:pt x="6015" y="11516"/>
                </a:cubicBezTo>
                <a:cubicBezTo>
                  <a:pt x="6115" y="11516"/>
                  <a:pt x="6210" y="11482"/>
                  <a:pt x="6287" y="11405"/>
                </a:cubicBezTo>
                <a:cubicBezTo>
                  <a:pt x="6942" y="10750"/>
                  <a:pt x="7430" y="9977"/>
                  <a:pt x="7763" y="9119"/>
                </a:cubicBezTo>
                <a:cubicBezTo>
                  <a:pt x="7787" y="9024"/>
                  <a:pt x="7740" y="8941"/>
                  <a:pt x="7656" y="8893"/>
                </a:cubicBezTo>
                <a:cubicBezTo>
                  <a:pt x="7635" y="8885"/>
                  <a:pt x="7614" y="8881"/>
                  <a:pt x="7594" y="8881"/>
                </a:cubicBezTo>
                <a:cubicBezTo>
                  <a:pt x="7525" y="8881"/>
                  <a:pt x="7467" y="8926"/>
                  <a:pt x="7430" y="9000"/>
                </a:cubicBezTo>
                <a:cubicBezTo>
                  <a:pt x="7132" y="9810"/>
                  <a:pt x="6656" y="10560"/>
                  <a:pt x="6037" y="11167"/>
                </a:cubicBezTo>
                <a:cubicBezTo>
                  <a:pt x="6027" y="11172"/>
                  <a:pt x="6015" y="11175"/>
                  <a:pt x="6005" y="11175"/>
                </a:cubicBezTo>
                <a:cubicBezTo>
                  <a:pt x="5990" y="11175"/>
                  <a:pt x="5978" y="11169"/>
                  <a:pt x="5978" y="11155"/>
                </a:cubicBezTo>
                <a:lnTo>
                  <a:pt x="5763" y="8822"/>
                </a:lnTo>
                <a:lnTo>
                  <a:pt x="7835" y="6750"/>
                </a:lnTo>
                <a:lnTo>
                  <a:pt x="7835" y="6750"/>
                </a:lnTo>
                <a:cubicBezTo>
                  <a:pt x="7763" y="7583"/>
                  <a:pt x="7740" y="7810"/>
                  <a:pt x="7656" y="8238"/>
                </a:cubicBezTo>
                <a:cubicBezTo>
                  <a:pt x="7644" y="8322"/>
                  <a:pt x="7680" y="8417"/>
                  <a:pt x="7787" y="8441"/>
                </a:cubicBezTo>
                <a:cubicBezTo>
                  <a:pt x="7803" y="8445"/>
                  <a:pt x="7819" y="8447"/>
                  <a:pt x="7834" y="8447"/>
                </a:cubicBezTo>
                <a:cubicBezTo>
                  <a:pt x="7909" y="8447"/>
                  <a:pt x="7972" y="8399"/>
                  <a:pt x="8002" y="8310"/>
                </a:cubicBezTo>
                <a:cubicBezTo>
                  <a:pt x="8121" y="7786"/>
                  <a:pt x="8121" y="7548"/>
                  <a:pt x="8216" y="6393"/>
                </a:cubicBezTo>
                <a:lnTo>
                  <a:pt x="10585" y="4023"/>
                </a:lnTo>
                <a:cubicBezTo>
                  <a:pt x="10597" y="4011"/>
                  <a:pt x="10621" y="3976"/>
                  <a:pt x="10633" y="3952"/>
                </a:cubicBezTo>
                <a:lnTo>
                  <a:pt x="11109" y="2345"/>
                </a:lnTo>
                <a:lnTo>
                  <a:pt x="11669" y="404"/>
                </a:lnTo>
                <a:cubicBezTo>
                  <a:pt x="11711" y="193"/>
                  <a:pt x="11529" y="1"/>
                  <a:pt x="11322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68A617D-35CF-40CF-9284-8CA36C006F1B}"/>
              </a:ext>
            </a:extLst>
          </p:cNvPr>
          <p:cNvGrpSpPr/>
          <p:nvPr/>
        </p:nvGrpSpPr>
        <p:grpSpPr>
          <a:xfrm>
            <a:off x="257168" y="4492806"/>
            <a:ext cx="412152" cy="337088"/>
            <a:chOff x="1347795" y="4492806"/>
            <a:chExt cx="412152" cy="337088"/>
          </a:xfrm>
        </p:grpSpPr>
        <p:sp>
          <p:nvSpPr>
            <p:cNvPr id="241" name="Google Shape;15591;p67">
              <a:extLst>
                <a:ext uri="{FF2B5EF4-FFF2-40B4-BE49-F238E27FC236}">
                  <a16:creationId xmlns:a16="http://schemas.microsoft.com/office/drawing/2014/main" id="{E3FD51C9-4FC3-4A05-93E3-D3346B983693}"/>
                </a:ext>
              </a:extLst>
            </p:cNvPr>
            <p:cNvSpPr/>
            <p:nvPr/>
          </p:nvSpPr>
          <p:spPr>
            <a:xfrm>
              <a:off x="1478945" y="4622349"/>
              <a:ext cx="26429" cy="21288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5592;p67">
              <a:extLst>
                <a:ext uri="{FF2B5EF4-FFF2-40B4-BE49-F238E27FC236}">
                  <a16:creationId xmlns:a16="http://schemas.microsoft.com/office/drawing/2014/main" id="{0AA0FE86-C6EE-4E00-9D0A-3D408A47EA10}"/>
                </a:ext>
              </a:extLst>
            </p:cNvPr>
            <p:cNvSpPr/>
            <p:nvPr/>
          </p:nvSpPr>
          <p:spPr>
            <a:xfrm>
              <a:off x="1540867" y="4622349"/>
              <a:ext cx="26008" cy="21288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5593;p67">
              <a:extLst>
                <a:ext uri="{FF2B5EF4-FFF2-40B4-BE49-F238E27FC236}">
                  <a16:creationId xmlns:a16="http://schemas.microsoft.com/office/drawing/2014/main" id="{C5348938-38A0-4145-B1B0-92B8137D7397}"/>
                </a:ext>
              </a:extLst>
            </p:cNvPr>
            <p:cNvSpPr/>
            <p:nvPr/>
          </p:nvSpPr>
          <p:spPr>
            <a:xfrm>
              <a:off x="1601872" y="4622349"/>
              <a:ext cx="26468" cy="21288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5594;p67">
              <a:extLst>
                <a:ext uri="{FF2B5EF4-FFF2-40B4-BE49-F238E27FC236}">
                  <a16:creationId xmlns:a16="http://schemas.microsoft.com/office/drawing/2014/main" id="{C3A937CD-DCF2-4909-93B1-740C92D86E37}"/>
                </a:ext>
              </a:extLst>
            </p:cNvPr>
            <p:cNvSpPr/>
            <p:nvPr/>
          </p:nvSpPr>
          <p:spPr>
            <a:xfrm>
              <a:off x="1347795" y="4492806"/>
              <a:ext cx="412152" cy="337088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4E993F9-E8FB-4558-93EF-3E62AEF693CB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  <a:solidFill>
            <a:schemeClr val="bg1"/>
          </a:solidFill>
        </p:grpSpPr>
        <p:sp>
          <p:nvSpPr>
            <p:cNvPr id="274" name="Google Shape;4916;p52">
              <a:extLst>
                <a:ext uri="{FF2B5EF4-FFF2-40B4-BE49-F238E27FC236}">
                  <a16:creationId xmlns:a16="http://schemas.microsoft.com/office/drawing/2014/main" id="{51969540-6D88-484D-8FE0-A5B6FADCB9E2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917;p52">
              <a:extLst>
                <a:ext uri="{FF2B5EF4-FFF2-40B4-BE49-F238E27FC236}">
                  <a16:creationId xmlns:a16="http://schemas.microsoft.com/office/drawing/2014/main" id="{02248631-9F16-4D62-B866-163F2C4703F9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918;p52">
              <a:extLst>
                <a:ext uri="{FF2B5EF4-FFF2-40B4-BE49-F238E27FC236}">
                  <a16:creationId xmlns:a16="http://schemas.microsoft.com/office/drawing/2014/main" id="{090D2F7C-E7BC-47F3-A4D3-FEA9EF975424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919;p52">
              <a:extLst>
                <a:ext uri="{FF2B5EF4-FFF2-40B4-BE49-F238E27FC236}">
                  <a16:creationId xmlns:a16="http://schemas.microsoft.com/office/drawing/2014/main" id="{28DCA1A4-FE11-4D0D-BB82-FD23094FCC6B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920;p52">
              <a:extLst>
                <a:ext uri="{FF2B5EF4-FFF2-40B4-BE49-F238E27FC236}">
                  <a16:creationId xmlns:a16="http://schemas.microsoft.com/office/drawing/2014/main" id="{0C1F8322-E356-481E-A050-BD5DEB43B9EF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921;p52">
              <a:extLst>
                <a:ext uri="{FF2B5EF4-FFF2-40B4-BE49-F238E27FC236}">
                  <a16:creationId xmlns:a16="http://schemas.microsoft.com/office/drawing/2014/main" id="{5FB98165-92DE-406B-896D-988A6516894A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2A33240-77F0-4F77-AA89-33079E81A24C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  <a:solidFill>
            <a:schemeClr val="accent6"/>
          </a:solidFill>
        </p:grpSpPr>
        <p:sp>
          <p:nvSpPr>
            <p:cNvPr id="281" name="Google Shape;5008;p52">
              <a:extLst>
                <a:ext uri="{FF2B5EF4-FFF2-40B4-BE49-F238E27FC236}">
                  <a16:creationId xmlns:a16="http://schemas.microsoft.com/office/drawing/2014/main" id="{464630E8-6315-4DA3-BD83-10A73C30F4F4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009;p52">
              <a:extLst>
                <a:ext uri="{FF2B5EF4-FFF2-40B4-BE49-F238E27FC236}">
                  <a16:creationId xmlns:a16="http://schemas.microsoft.com/office/drawing/2014/main" id="{2B393C9A-311A-4295-887A-61C9F70AFE3C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010;p52">
              <a:extLst>
                <a:ext uri="{FF2B5EF4-FFF2-40B4-BE49-F238E27FC236}">
                  <a16:creationId xmlns:a16="http://schemas.microsoft.com/office/drawing/2014/main" id="{406B19E2-8F69-43B7-92D9-D56B6AEAC8BC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D58C341-FA10-4D2E-8539-203158696AFA}"/>
              </a:ext>
            </a:extLst>
          </p:cNvPr>
          <p:cNvSpPr txBox="1"/>
          <p:nvPr/>
        </p:nvSpPr>
        <p:spPr>
          <a:xfrm>
            <a:off x="-35568" y="893722"/>
            <a:ext cx="1035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64" name="Google Shape;629;p42">
            <a:extLst>
              <a:ext uri="{FF2B5EF4-FFF2-40B4-BE49-F238E27FC236}">
                <a16:creationId xmlns:a16="http://schemas.microsoft.com/office/drawing/2014/main" id="{FFEEDEF5-0349-489A-AD5B-5D246F753DBA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15002;p66">
            <a:extLst>
              <a:ext uri="{FF2B5EF4-FFF2-40B4-BE49-F238E27FC236}">
                <a16:creationId xmlns:a16="http://schemas.microsoft.com/office/drawing/2014/main" id="{4801D132-5428-486E-B1E9-44C0D1FC3F2C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66" name="Google Shape;15003;p66">
              <a:extLst>
                <a:ext uri="{FF2B5EF4-FFF2-40B4-BE49-F238E27FC236}">
                  <a16:creationId xmlns:a16="http://schemas.microsoft.com/office/drawing/2014/main" id="{E5CF93AA-10FB-4321-A2D4-674759BEB90E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004;p66">
              <a:extLst>
                <a:ext uri="{FF2B5EF4-FFF2-40B4-BE49-F238E27FC236}">
                  <a16:creationId xmlns:a16="http://schemas.microsoft.com/office/drawing/2014/main" id="{C618F0D9-B40E-46FF-A385-402AD3C313BF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005;p66">
              <a:extLst>
                <a:ext uri="{FF2B5EF4-FFF2-40B4-BE49-F238E27FC236}">
                  <a16:creationId xmlns:a16="http://schemas.microsoft.com/office/drawing/2014/main" id="{1983A9E6-3D7D-4591-8A1C-FF6A27E3BCC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006;p66">
              <a:extLst>
                <a:ext uri="{FF2B5EF4-FFF2-40B4-BE49-F238E27FC236}">
                  <a16:creationId xmlns:a16="http://schemas.microsoft.com/office/drawing/2014/main" id="{D4972347-71D0-4D60-A038-4707CB0326D8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007;p66">
              <a:extLst>
                <a:ext uri="{FF2B5EF4-FFF2-40B4-BE49-F238E27FC236}">
                  <a16:creationId xmlns:a16="http://schemas.microsoft.com/office/drawing/2014/main" id="{A01AFC47-F629-45F9-9BF3-73D21E900324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84C8E39F-46DF-4064-BC86-830A77C7B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797" y="4420269"/>
            <a:ext cx="9248190" cy="2053045"/>
          </a:xfrm>
          <a:effectLst/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</a:rPr>
              <a:t>3 major divisions: epithelial, stromal/endothelial, immune</a:t>
            </a:r>
          </a:p>
          <a:p>
            <a:r>
              <a:rPr lang="en-US" dirty="0">
                <a:effectLst/>
              </a:rPr>
              <a:t>Most cells are epithelial, with multiple apparent subtypes</a:t>
            </a:r>
          </a:p>
          <a:p>
            <a:r>
              <a:rPr lang="en-US" dirty="0">
                <a:effectLst/>
              </a:rPr>
              <a:t>Other cell types tend to form fairly consistent and compact clusters</a:t>
            </a:r>
          </a:p>
          <a:p>
            <a:r>
              <a:rPr lang="en-US" dirty="0">
                <a:effectLst/>
              </a:rPr>
              <a:t>Some epithelial cells cluster near stroma – either reflects EMT or decision rule failure</a:t>
            </a:r>
          </a:p>
          <a:p>
            <a:r>
              <a:rPr lang="en-US" dirty="0">
                <a:effectLst/>
              </a:rPr>
              <a:t>Most undecided cells are immune, most unknown cells are epithelial</a:t>
            </a:r>
          </a:p>
          <a:p>
            <a:endParaRPr lang="en-US" dirty="0">
              <a:effectLst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C76BC218-90C2-4DC4-906E-765764C1F1C8}"/>
              </a:ext>
            </a:extLst>
          </p:cNvPr>
          <p:cNvSpPr txBox="1">
            <a:spLocks/>
          </p:cNvSpPr>
          <p:nvPr/>
        </p:nvSpPr>
        <p:spPr>
          <a:xfrm>
            <a:off x="1359184" y="73632"/>
            <a:ext cx="1021711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8DFA636B-4EAC-4C27-83FA-7FA516125EDB}"/>
              </a:ext>
            </a:extLst>
          </p:cNvPr>
          <p:cNvSpPr txBox="1">
            <a:spLocks/>
          </p:cNvSpPr>
          <p:nvPr/>
        </p:nvSpPr>
        <p:spPr>
          <a:xfrm>
            <a:off x="1511584" y="226032"/>
            <a:ext cx="1021711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Literature-based cell typing: </a:t>
            </a:r>
            <a:r>
              <a:rPr lang="en-US" dirty="0" err="1"/>
              <a:t>tSNE</a:t>
            </a:r>
            <a:r>
              <a:rPr lang="en-US" dirty="0"/>
              <a:t>/UMAP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72657-E468-480B-A9FB-B23F65D1A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797" y="1139943"/>
            <a:ext cx="8484591" cy="30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C8CBE585-F13B-4B4B-8AD0-A3F658942FDA}"/>
              </a:ext>
            </a:extLst>
          </p:cNvPr>
          <p:cNvSpPr/>
          <p:nvPr/>
        </p:nvSpPr>
        <p:spPr>
          <a:xfrm>
            <a:off x="-3521" y="0"/>
            <a:ext cx="103569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91BEAD8-C0F0-4AA3-8709-15510498A12F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74FDC5-CF98-47D8-A555-ABA87C580256}"/>
              </a:ext>
            </a:extLst>
          </p:cNvPr>
          <p:cNvSpPr/>
          <p:nvPr/>
        </p:nvSpPr>
        <p:spPr>
          <a:xfrm>
            <a:off x="12069" y="1361583"/>
            <a:ext cx="942441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DAC8B6EF-20E5-4D1D-9F6C-C30A49F68342}"/>
              </a:ext>
            </a:extLst>
          </p:cNvPr>
          <p:cNvSpPr/>
          <p:nvPr/>
        </p:nvSpPr>
        <p:spPr>
          <a:xfrm>
            <a:off x="-3559" y="2718388"/>
            <a:ext cx="1028423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Google Shape;629;p42">
            <a:extLst>
              <a:ext uri="{FF2B5EF4-FFF2-40B4-BE49-F238E27FC236}">
                <a16:creationId xmlns:a16="http://schemas.microsoft.com/office/drawing/2014/main" id="{8E8030A2-39FD-4E8A-9DE5-004B7CE643A6}"/>
              </a:ext>
            </a:extLst>
          </p:cNvPr>
          <p:cNvSpPr/>
          <p:nvPr/>
        </p:nvSpPr>
        <p:spPr>
          <a:xfrm>
            <a:off x="171545" y="295915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CC9C8B-66CD-48DD-8FD4-F7994C0CD8CE}"/>
              </a:ext>
            </a:extLst>
          </p:cNvPr>
          <p:cNvSpPr/>
          <p:nvPr/>
        </p:nvSpPr>
        <p:spPr>
          <a:xfrm>
            <a:off x="-1" y="0"/>
            <a:ext cx="957262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Google Shape;629;p42">
            <a:extLst>
              <a:ext uri="{FF2B5EF4-FFF2-40B4-BE49-F238E27FC236}">
                <a16:creationId xmlns:a16="http://schemas.microsoft.com/office/drawing/2014/main" id="{72699D5A-FE3E-44A3-9E97-E3A9F68C53CD}"/>
              </a:ext>
            </a:extLst>
          </p:cNvPr>
          <p:cNvSpPr/>
          <p:nvPr/>
        </p:nvSpPr>
        <p:spPr>
          <a:xfrm>
            <a:off x="171545" y="29577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629;p42">
            <a:extLst>
              <a:ext uri="{FF2B5EF4-FFF2-40B4-BE49-F238E27FC236}">
                <a16:creationId xmlns:a16="http://schemas.microsoft.com/office/drawing/2014/main" id="{ACC50956-31E1-451D-8F2A-2DBA4E3DEC25}"/>
              </a:ext>
            </a:extLst>
          </p:cNvPr>
          <p:cNvSpPr/>
          <p:nvPr/>
        </p:nvSpPr>
        <p:spPr>
          <a:xfrm>
            <a:off x="155030" y="24356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15002;p66">
            <a:extLst>
              <a:ext uri="{FF2B5EF4-FFF2-40B4-BE49-F238E27FC236}">
                <a16:creationId xmlns:a16="http://schemas.microsoft.com/office/drawing/2014/main" id="{087E0C90-EF35-43DB-885E-BEF52840D8A2}"/>
              </a:ext>
            </a:extLst>
          </p:cNvPr>
          <p:cNvGrpSpPr/>
          <p:nvPr/>
        </p:nvGrpSpPr>
        <p:grpSpPr>
          <a:xfrm>
            <a:off x="331619" y="461591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95" name="Google Shape;15003;p66">
              <a:extLst>
                <a:ext uri="{FF2B5EF4-FFF2-40B4-BE49-F238E27FC236}">
                  <a16:creationId xmlns:a16="http://schemas.microsoft.com/office/drawing/2014/main" id="{184D293D-F6AA-409F-8B84-69BE2F972C92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004;p66">
              <a:extLst>
                <a:ext uri="{FF2B5EF4-FFF2-40B4-BE49-F238E27FC236}">
                  <a16:creationId xmlns:a16="http://schemas.microsoft.com/office/drawing/2014/main" id="{2BB1376E-A8D7-4905-B3AA-13F0E60396B5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005;p66">
              <a:extLst>
                <a:ext uri="{FF2B5EF4-FFF2-40B4-BE49-F238E27FC236}">
                  <a16:creationId xmlns:a16="http://schemas.microsoft.com/office/drawing/2014/main" id="{6C4F6AEE-6180-4864-94F9-8AAE4325F45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007;p66">
              <a:extLst>
                <a:ext uri="{FF2B5EF4-FFF2-40B4-BE49-F238E27FC236}">
                  <a16:creationId xmlns:a16="http://schemas.microsoft.com/office/drawing/2014/main" id="{464CE850-CB60-46AE-8B91-177A96802725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629;p42">
            <a:extLst>
              <a:ext uri="{FF2B5EF4-FFF2-40B4-BE49-F238E27FC236}">
                <a16:creationId xmlns:a16="http://schemas.microsoft.com/office/drawing/2014/main" id="{293F365F-04EB-456C-A192-C071F8D9295C}"/>
              </a:ext>
            </a:extLst>
          </p:cNvPr>
          <p:cNvSpPr/>
          <p:nvPr/>
        </p:nvSpPr>
        <p:spPr>
          <a:xfrm>
            <a:off x="168828" y="162174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E9BA8EF-6A3A-4EA3-B39A-61E8AA6C1901}"/>
              </a:ext>
            </a:extLst>
          </p:cNvPr>
          <p:cNvSpPr txBox="1"/>
          <p:nvPr/>
        </p:nvSpPr>
        <p:spPr>
          <a:xfrm>
            <a:off x="5967" y="2271895"/>
            <a:ext cx="9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Data and Methods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BCF15A9-0FC3-483A-B2EF-B001DE80D168}"/>
              </a:ext>
            </a:extLst>
          </p:cNvPr>
          <p:cNvSpPr/>
          <p:nvPr/>
        </p:nvSpPr>
        <p:spPr>
          <a:xfrm>
            <a:off x="16515" y="4085748"/>
            <a:ext cx="942441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Google Shape;629;p42">
            <a:extLst>
              <a:ext uri="{FF2B5EF4-FFF2-40B4-BE49-F238E27FC236}">
                <a16:creationId xmlns:a16="http://schemas.microsoft.com/office/drawing/2014/main" id="{493C168A-F0AD-4E56-99D7-4500B0F1639C}"/>
              </a:ext>
            </a:extLst>
          </p:cNvPr>
          <p:cNvSpPr/>
          <p:nvPr/>
        </p:nvSpPr>
        <p:spPr>
          <a:xfrm>
            <a:off x="155030" y="43293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D637F9B-8184-4713-8347-42CDF571329D}"/>
              </a:ext>
            </a:extLst>
          </p:cNvPr>
          <p:cNvSpPr txBox="1"/>
          <p:nvPr/>
        </p:nvSpPr>
        <p:spPr>
          <a:xfrm>
            <a:off x="-3068" y="49794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Discussion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99068B5-D022-4B50-8333-01807F0D150A}"/>
              </a:ext>
            </a:extLst>
          </p:cNvPr>
          <p:cNvSpPr/>
          <p:nvPr/>
        </p:nvSpPr>
        <p:spPr>
          <a:xfrm>
            <a:off x="16515" y="5446792"/>
            <a:ext cx="937188" cy="1411207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8470D1-DA28-42AE-B40C-53197064FBFF}"/>
              </a:ext>
            </a:extLst>
          </p:cNvPr>
          <p:cNvSpPr txBox="1"/>
          <p:nvPr/>
        </p:nvSpPr>
        <p:spPr>
          <a:xfrm>
            <a:off x="-3559" y="6357643"/>
            <a:ext cx="957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Future Directions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DEE3636-4104-46B3-852F-B3D53FDC93A2}"/>
              </a:ext>
            </a:extLst>
          </p:cNvPr>
          <p:cNvSpPr txBox="1"/>
          <p:nvPr/>
        </p:nvSpPr>
        <p:spPr>
          <a:xfrm>
            <a:off x="8684" y="36078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Black" panose="020B0A04020102020204" pitchFamily="34" charset="0"/>
              </a:rPr>
              <a:t>Results</a:t>
            </a:r>
          </a:p>
        </p:txBody>
      </p:sp>
      <p:sp>
        <p:nvSpPr>
          <p:cNvPr id="228" name="Google Shape;4893;p52">
            <a:extLst>
              <a:ext uri="{FF2B5EF4-FFF2-40B4-BE49-F238E27FC236}">
                <a16:creationId xmlns:a16="http://schemas.microsoft.com/office/drawing/2014/main" id="{E956BCF4-CE87-402D-BD4F-F04E035F8F43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894;p52">
            <a:extLst>
              <a:ext uri="{FF2B5EF4-FFF2-40B4-BE49-F238E27FC236}">
                <a16:creationId xmlns:a16="http://schemas.microsoft.com/office/drawing/2014/main" id="{AF2E36F4-0EB0-4CA0-B732-44DB2E15D38F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895;p52">
            <a:extLst>
              <a:ext uri="{FF2B5EF4-FFF2-40B4-BE49-F238E27FC236}">
                <a16:creationId xmlns:a16="http://schemas.microsoft.com/office/drawing/2014/main" id="{32957E9C-D9DB-4FF0-B601-8465E3865E67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896;p52">
            <a:extLst>
              <a:ext uri="{FF2B5EF4-FFF2-40B4-BE49-F238E27FC236}">
                <a16:creationId xmlns:a16="http://schemas.microsoft.com/office/drawing/2014/main" id="{788DE5CE-2550-4015-8797-9D5D99D47FB6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15006;p66">
            <a:extLst>
              <a:ext uri="{FF2B5EF4-FFF2-40B4-BE49-F238E27FC236}">
                <a16:creationId xmlns:a16="http://schemas.microsoft.com/office/drawing/2014/main" id="{25D44719-9B8A-4E2A-B9DE-D31A9FD543D1}"/>
              </a:ext>
            </a:extLst>
          </p:cNvPr>
          <p:cNvSpPr/>
          <p:nvPr/>
        </p:nvSpPr>
        <p:spPr>
          <a:xfrm>
            <a:off x="236078" y="5869617"/>
            <a:ext cx="448693" cy="368051"/>
          </a:xfrm>
          <a:custGeom>
            <a:avLst/>
            <a:gdLst/>
            <a:ahLst/>
            <a:cxnLst/>
            <a:rect l="l" t="t" r="r" b="b"/>
            <a:pathLst>
              <a:path w="11711" h="11516" extrusionOk="0">
                <a:moveTo>
                  <a:pt x="11312" y="344"/>
                </a:moveTo>
                <a:lnTo>
                  <a:pt x="10835" y="1987"/>
                </a:lnTo>
                <a:lnTo>
                  <a:pt x="9680" y="821"/>
                </a:lnTo>
                <a:lnTo>
                  <a:pt x="11312" y="344"/>
                </a:lnTo>
                <a:close/>
                <a:moveTo>
                  <a:pt x="4882" y="3821"/>
                </a:moveTo>
                <a:lnTo>
                  <a:pt x="2822" y="5881"/>
                </a:lnTo>
                <a:lnTo>
                  <a:pt x="477" y="5690"/>
                </a:lnTo>
                <a:cubicBezTo>
                  <a:pt x="453" y="5690"/>
                  <a:pt x="429" y="5643"/>
                  <a:pt x="465" y="5631"/>
                </a:cubicBezTo>
                <a:cubicBezTo>
                  <a:pt x="1477" y="4619"/>
                  <a:pt x="2822" y="4000"/>
                  <a:pt x="4227" y="3881"/>
                </a:cubicBezTo>
                <a:lnTo>
                  <a:pt x="4882" y="3821"/>
                </a:lnTo>
                <a:close/>
                <a:moveTo>
                  <a:pt x="2894" y="6297"/>
                </a:moveTo>
                <a:lnTo>
                  <a:pt x="3811" y="7226"/>
                </a:lnTo>
                <a:lnTo>
                  <a:pt x="3477" y="7571"/>
                </a:lnTo>
                <a:lnTo>
                  <a:pt x="2549" y="6643"/>
                </a:lnTo>
                <a:lnTo>
                  <a:pt x="2894" y="6297"/>
                </a:lnTo>
                <a:close/>
                <a:moveTo>
                  <a:pt x="2727" y="7333"/>
                </a:moveTo>
                <a:lnTo>
                  <a:pt x="3203" y="7810"/>
                </a:lnTo>
                <a:lnTo>
                  <a:pt x="2799" y="8226"/>
                </a:lnTo>
                <a:cubicBezTo>
                  <a:pt x="2787" y="8238"/>
                  <a:pt x="2763" y="8262"/>
                  <a:pt x="2739" y="8298"/>
                </a:cubicBezTo>
                <a:lnTo>
                  <a:pt x="2310" y="7869"/>
                </a:lnTo>
                <a:cubicBezTo>
                  <a:pt x="2287" y="7833"/>
                  <a:pt x="2287" y="7774"/>
                  <a:pt x="2310" y="7750"/>
                </a:cubicBezTo>
                <a:lnTo>
                  <a:pt x="2727" y="7333"/>
                </a:lnTo>
                <a:close/>
                <a:moveTo>
                  <a:pt x="9311" y="916"/>
                </a:moveTo>
                <a:lnTo>
                  <a:pt x="10740" y="2345"/>
                </a:lnTo>
                <a:lnTo>
                  <a:pt x="10299" y="3821"/>
                </a:lnTo>
                <a:lnTo>
                  <a:pt x="5597" y="8524"/>
                </a:lnTo>
                <a:lnTo>
                  <a:pt x="4680" y="7595"/>
                </a:lnTo>
                <a:lnTo>
                  <a:pt x="6823" y="5452"/>
                </a:lnTo>
                <a:cubicBezTo>
                  <a:pt x="6966" y="5309"/>
                  <a:pt x="7001" y="5035"/>
                  <a:pt x="6811" y="4833"/>
                </a:cubicBezTo>
                <a:cubicBezTo>
                  <a:pt x="6728" y="4750"/>
                  <a:pt x="6617" y="4708"/>
                  <a:pt x="6506" y="4708"/>
                </a:cubicBezTo>
                <a:cubicBezTo>
                  <a:pt x="6394" y="4708"/>
                  <a:pt x="6281" y="4750"/>
                  <a:pt x="6192" y="4833"/>
                </a:cubicBezTo>
                <a:lnTo>
                  <a:pt x="4049" y="6976"/>
                </a:lnTo>
                <a:lnTo>
                  <a:pt x="3132" y="6047"/>
                </a:lnTo>
                <a:lnTo>
                  <a:pt x="7835" y="1344"/>
                </a:lnTo>
                <a:lnTo>
                  <a:pt x="9311" y="916"/>
                </a:lnTo>
                <a:close/>
                <a:moveTo>
                  <a:pt x="6495" y="5047"/>
                </a:moveTo>
                <a:cubicBezTo>
                  <a:pt x="6522" y="5047"/>
                  <a:pt x="6549" y="5059"/>
                  <a:pt x="6573" y="5083"/>
                </a:cubicBezTo>
                <a:cubicBezTo>
                  <a:pt x="6609" y="5131"/>
                  <a:pt x="6609" y="5178"/>
                  <a:pt x="6573" y="5226"/>
                </a:cubicBezTo>
                <a:lnTo>
                  <a:pt x="4311" y="7488"/>
                </a:lnTo>
                <a:lnTo>
                  <a:pt x="3203" y="8595"/>
                </a:lnTo>
                <a:cubicBezTo>
                  <a:pt x="3180" y="8619"/>
                  <a:pt x="3153" y="8631"/>
                  <a:pt x="3127" y="8631"/>
                </a:cubicBezTo>
                <a:cubicBezTo>
                  <a:pt x="3102" y="8631"/>
                  <a:pt x="3078" y="8619"/>
                  <a:pt x="3060" y="8595"/>
                </a:cubicBezTo>
                <a:cubicBezTo>
                  <a:pt x="3013" y="8548"/>
                  <a:pt x="3013" y="8488"/>
                  <a:pt x="3060" y="8441"/>
                </a:cubicBezTo>
                <a:lnTo>
                  <a:pt x="6418" y="5083"/>
                </a:lnTo>
                <a:cubicBezTo>
                  <a:pt x="6442" y="5059"/>
                  <a:pt x="6469" y="5047"/>
                  <a:pt x="6495" y="5047"/>
                </a:cubicBezTo>
                <a:close/>
                <a:moveTo>
                  <a:pt x="4430" y="7857"/>
                </a:moveTo>
                <a:lnTo>
                  <a:pt x="5346" y="8786"/>
                </a:lnTo>
                <a:lnTo>
                  <a:pt x="5001" y="9119"/>
                </a:lnTo>
                <a:lnTo>
                  <a:pt x="4989" y="9119"/>
                </a:lnTo>
                <a:lnTo>
                  <a:pt x="4084" y="8202"/>
                </a:lnTo>
                <a:lnTo>
                  <a:pt x="4430" y="7857"/>
                </a:lnTo>
                <a:close/>
                <a:moveTo>
                  <a:pt x="3846" y="8429"/>
                </a:moveTo>
                <a:lnTo>
                  <a:pt x="4323" y="8905"/>
                </a:lnTo>
                <a:lnTo>
                  <a:pt x="3906" y="9322"/>
                </a:lnTo>
                <a:cubicBezTo>
                  <a:pt x="3894" y="9334"/>
                  <a:pt x="3858" y="9357"/>
                  <a:pt x="3846" y="9357"/>
                </a:cubicBezTo>
                <a:cubicBezTo>
                  <a:pt x="3834" y="9357"/>
                  <a:pt x="3811" y="9357"/>
                  <a:pt x="3787" y="9322"/>
                </a:cubicBezTo>
                <a:lnTo>
                  <a:pt x="3358" y="8905"/>
                </a:lnTo>
                <a:cubicBezTo>
                  <a:pt x="3382" y="8893"/>
                  <a:pt x="3394" y="8881"/>
                  <a:pt x="3430" y="8845"/>
                </a:cubicBezTo>
                <a:lnTo>
                  <a:pt x="3846" y="8429"/>
                </a:lnTo>
                <a:close/>
                <a:moveTo>
                  <a:pt x="11322" y="1"/>
                </a:moveTo>
                <a:cubicBezTo>
                  <a:pt x="11295" y="1"/>
                  <a:pt x="11267" y="4"/>
                  <a:pt x="11240" y="11"/>
                </a:cubicBezTo>
                <a:cubicBezTo>
                  <a:pt x="10514" y="213"/>
                  <a:pt x="8394" y="844"/>
                  <a:pt x="7704" y="1035"/>
                </a:cubicBezTo>
                <a:cubicBezTo>
                  <a:pt x="7668" y="1047"/>
                  <a:pt x="7656" y="1059"/>
                  <a:pt x="7621" y="1083"/>
                </a:cubicBezTo>
                <a:lnTo>
                  <a:pt x="5263" y="3440"/>
                </a:lnTo>
                <a:lnTo>
                  <a:pt x="4203" y="3535"/>
                </a:lnTo>
                <a:cubicBezTo>
                  <a:pt x="2703" y="3654"/>
                  <a:pt x="1286" y="4321"/>
                  <a:pt x="227" y="5381"/>
                </a:cubicBezTo>
                <a:cubicBezTo>
                  <a:pt x="1" y="5595"/>
                  <a:pt x="143" y="5988"/>
                  <a:pt x="465" y="6024"/>
                </a:cubicBezTo>
                <a:lnTo>
                  <a:pt x="2525" y="6190"/>
                </a:lnTo>
                <a:lnTo>
                  <a:pt x="2310" y="6405"/>
                </a:lnTo>
                <a:cubicBezTo>
                  <a:pt x="2179" y="6536"/>
                  <a:pt x="2179" y="6750"/>
                  <a:pt x="2310" y="6881"/>
                </a:cubicBezTo>
                <a:lnTo>
                  <a:pt x="2525" y="7083"/>
                </a:lnTo>
                <a:lnTo>
                  <a:pt x="2108" y="7500"/>
                </a:lnTo>
                <a:cubicBezTo>
                  <a:pt x="1941" y="7667"/>
                  <a:pt x="1941" y="7941"/>
                  <a:pt x="2108" y="8095"/>
                </a:cubicBezTo>
                <a:lnTo>
                  <a:pt x="3561" y="9560"/>
                </a:lnTo>
                <a:cubicBezTo>
                  <a:pt x="3644" y="9643"/>
                  <a:pt x="3751" y="9685"/>
                  <a:pt x="3858" y="9685"/>
                </a:cubicBezTo>
                <a:cubicBezTo>
                  <a:pt x="3965" y="9685"/>
                  <a:pt x="4073" y="9643"/>
                  <a:pt x="4156" y="9560"/>
                </a:cubicBezTo>
                <a:lnTo>
                  <a:pt x="4573" y="9143"/>
                </a:lnTo>
                <a:lnTo>
                  <a:pt x="4763" y="9334"/>
                </a:lnTo>
                <a:cubicBezTo>
                  <a:pt x="4835" y="9399"/>
                  <a:pt x="4924" y="9432"/>
                  <a:pt x="5015" y="9432"/>
                </a:cubicBezTo>
                <a:cubicBezTo>
                  <a:pt x="5105" y="9432"/>
                  <a:pt x="5198" y="9399"/>
                  <a:pt x="5275" y="9334"/>
                </a:cubicBezTo>
                <a:lnTo>
                  <a:pt x="5477" y="9131"/>
                </a:lnTo>
                <a:lnTo>
                  <a:pt x="5656" y="11179"/>
                </a:lnTo>
                <a:cubicBezTo>
                  <a:pt x="5680" y="11334"/>
                  <a:pt x="5763" y="11453"/>
                  <a:pt x="5894" y="11500"/>
                </a:cubicBezTo>
                <a:cubicBezTo>
                  <a:pt x="5935" y="11511"/>
                  <a:pt x="5975" y="11516"/>
                  <a:pt x="6015" y="11516"/>
                </a:cubicBezTo>
                <a:cubicBezTo>
                  <a:pt x="6115" y="11516"/>
                  <a:pt x="6210" y="11482"/>
                  <a:pt x="6287" y="11405"/>
                </a:cubicBezTo>
                <a:cubicBezTo>
                  <a:pt x="6942" y="10750"/>
                  <a:pt x="7430" y="9977"/>
                  <a:pt x="7763" y="9119"/>
                </a:cubicBezTo>
                <a:cubicBezTo>
                  <a:pt x="7787" y="9024"/>
                  <a:pt x="7740" y="8941"/>
                  <a:pt x="7656" y="8893"/>
                </a:cubicBezTo>
                <a:cubicBezTo>
                  <a:pt x="7635" y="8885"/>
                  <a:pt x="7614" y="8881"/>
                  <a:pt x="7594" y="8881"/>
                </a:cubicBezTo>
                <a:cubicBezTo>
                  <a:pt x="7525" y="8881"/>
                  <a:pt x="7467" y="8926"/>
                  <a:pt x="7430" y="9000"/>
                </a:cubicBezTo>
                <a:cubicBezTo>
                  <a:pt x="7132" y="9810"/>
                  <a:pt x="6656" y="10560"/>
                  <a:pt x="6037" y="11167"/>
                </a:cubicBezTo>
                <a:cubicBezTo>
                  <a:pt x="6027" y="11172"/>
                  <a:pt x="6015" y="11175"/>
                  <a:pt x="6005" y="11175"/>
                </a:cubicBezTo>
                <a:cubicBezTo>
                  <a:pt x="5990" y="11175"/>
                  <a:pt x="5978" y="11169"/>
                  <a:pt x="5978" y="11155"/>
                </a:cubicBezTo>
                <a:lnTo>
                  <a:pt x="5763" y="8822"/>
                </a:lnTo>
                <a:lnTo>
                  <a:pt x="7835" y="6750"/>
                </a:lnTo>
                <a:lnTo>
                  <a:pt x="7835" y="6750"/>
                </a:lnTo>
                <a:cubicBezTo>
                  <a:pt x="7763" y="7583"/>
                  <a:pt x="7740" y="7810"/>
                  <a:pt x="7656" y="8238"/>
                </a:cubicBezTo>
                <a:cubicBezTo>
                  <a:pt x="7644" y="8322"/>
                  <a:pt x="7680" y="8417"/>
                  <a:pt x="7787" y="8441"/>
                </a:cubicBezTo>
                <a:cubicBezTo>
                  <a:pt x="7803" y="8445"/>
                  <a:pt x="7819" y="8447"/>
                  <a:pt x="7834" y="8447"/>
                </a:cubicBezTo>
                <a:cubicBezTo>
                  <a:pt x="7909" y="8447"/>
                  <a:pt x="7972" y="8399"/>
                  <a:pt x="8002" y="8310"/>
                </a:cubicBezTo>
                <a:cubicBezTo>
                  <a:pt x="8121" y="7786"/>
                  <a:pt x="8121" y="7548"/>
                  <a:pt x="8216" y="6393"/>
                </a:cubicBezTo>
                <a:lnTo>
                  <a:pt x="10585" y="4023"/>
                </a:lnTo>
                <a:cubicBezTo>
                  <a:pt x="10597" y="4011"/>
                  <a:pt x="10621" y="3976"/>
                  <a:pt x="10633" y="3952"/>
                </a:cubicBezTo>
                <a:lnTo>
                  <a:pt x="11109" y="2345"/>
                </a:lnTo>
                <a:lnTo>
                  <a:pt x="11669" y="404"/>
                </a:lnTo>
                <a:cubicBezTo>
                  <a:pt x="11711" y="193"/>
                  <a:pt x="11529" y="1"/>
                  <a:pt x="11322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68A617D-35CF-40CF-9284-8CA36C006F1B}"/>
              </a:ext>
            </a:extLst>
          </p:cNvPr>
          <p:cNvGrpSpPr/>
          <p:nvPr/>
        </p:nvGrpSpPr>
        <p:grpSpPr>
          <a:xfrm>
            <a:off x="257168" y="4492806"/>
            <a:ext cx="412152" cy="337088"/>
            <a:chOff x="1347795" y="4492806"/>
            <a:chExt cx="412152" cy="337088"/>
          </a:xfrm>
        </p:grpSpPr>
        <p:sp>
          <p:nvSpPr>
            <p:cNvPr id="241" name="Google Shape;15591;p67">
              <a:extLst>
                <a:ext uri="{FF2B5EF4-FFF2-40B4-BE49-F238E27FC236}">
                  <a16:creationId xmlns:a16="http://schemas.microsoft.com/office/drawing/2014/main" id="{E3FD51C9-4FC3-4A05-93E3-D3346B983693}"/>
                </a:ext>
              </a:extLst>
            </p:cNvPr>
            <p:cNvSpPr/>
            <p:nvPr/>
          </p:nvSpPr>
          <p:spPr>
            <a:xfrm>
              <a:off x="1478945" y="4622349"/>
              <a:ext cx="26429" cy="21288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5592;p67">
              <a:extLst>
                <a:ext uri="{FF2B5EF4-FFF2-40B4-BE49-F238E27FC236}">
                  <a16:creationId xmlns:a16="http://schemas.microsoft.com/office/drawing/2014/main" id="{0AA0FE86-C6EE-4E00-9D0A-3D408A47EA10}"/>
                </a:ext>
              </a:extLst>
            </p:cNvPr>
            <p:cNvSpPr/>
            <p:nvPr/>
          </p:nvSpPr>
          <p:spPr>
            <a:xfrm>
              <a:off x="1540867" y="4622349"/>
              <a:ext cx="26008" cy="21288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5593;p67">
              <a:extLst>
                <a:ext uri="{FF2B5EF4-FFF2-40B4-BE49-F238E27FC236}">
                  <a16:creationId xmlns:a16="http://schemas.microsoft.com/office/drawing/2014/main" id="{C5348938-38A0-4145-B1B0-92B8137D7397}"/>
                </a:ext>
              </a:extLst>
            </p:cNvPr>
            <p:cNvSpPr/>
            <p:nvPr/>
          </p:nvSpPr>
          <p:spPr>
            <a:xfrm>
              <a:off x="1601872" y="4622349"/>
              <a:ext cx="26468" cy="21288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5594;p67">
              <a:extLst>
                <a:ext uri="{FF2B5EF4-FFF2-40B4-BE49-F238E27FC236}">
                  <a16:creationId xmlns:a16="http://schemas.microsoft.com/office/drawing/2014/main" id="{C3A937CD-DCF2-4909-93B1-740C92D86E37}"/>
                </a:ext>
              </a:extLst>
            </p:cNvPr>
            <p:cNvSpPr/>
            <p:nvPr/>
          </p:nvSpPr>
          <p:spPr>
            <a:xfrm>
              <a:off x="1347795" y="4492806"/>
              <a:ext cx="412152" cy="337088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4E993F9-E8FB-4558-93EF-3E62AEF693CB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  <a:solidFill>
            <a:schemeClr val="bg1"/>
          </a:solidFill>
        </p:grpSpPr>
        <p:sp>
          <p:nvSpPr>
            <p:cNvPr id="274" name="Google Shape;4916;p52">
              <a:extLst>
                <a:ext uri="{FF2B5EF4-FFF2-40B4-BE49-F238E27FC236}">
                  <a16:creationId xmlns:a16="http://schemas.microsoft.com/office/drawing/2014/main" id="{51969540-6D88-484D-8FE0-A5B6FADCB9E2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917;p52">
              <a:extLst>
                <a:ext uri="{FF2B5EF4-FFF2-40B4-BE49-F238E27FC236}">
                  <a16:creationId xmlns:a16="http://schemas.microsoft.com/office/drawing/2014/main" id="{02248631-9F16-4D62-B866-163F2C4703F9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918;p52">
              <a:extLst>
                <a:ext uri="{FF2B5EF4-FFF2-40B4-BE49-F238E27FC236}">
                  <a16:creationId xmlns:a16="http://schemas.microsoft.com/office/drawing/2014/main" id="{090D2F7C-E7BC-47F3-A4D3-FEA9EF975424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919;p52">
              <a:extLst>
                <a:ext uri="{FF2B5EF4-FFF2-40B4-BE49-F238E27FC236}">
                  <a16:creationId xmlns:a16="http://schemas.microsoft.com/office/drawing/2014/main" id="{28DCA1A4-FE11-4D0D-BB82-FD23094FCC6B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920;p52">
              <a:extLst>
                <a:ext uri="{FF2B5EF4-FFF2-40B4-BE49-F238E27FC236}">
                  <a16:creationId xmlns:a16="http://schemas.microsoft.com/office/drawing/2014/main" id="{0C1F8322-E356-481E-A050-BD5DEB43B9EF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921;p52">
              <a:extLst>
                <a:ext uri="{FF2B5EF4-FFF2-40B4-BE49-F238E27FC236}">
                  <a16:creationId xmlns:a16="http://schemas.microsoft.com/office/drawing/2014/main" id="{5FB98165-92DE-406B-896D-988A6516894A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2A33240-77F0-4F77-AA89-33079E81A24C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  <a:solidFill>
            <a:schemeClr val="accent6"/>
          </a:solidFill>
        </p:grpSpPr>
        <p:sp>
          <p:nvSpPr>
            <p:cNvPr id="281" name="Google Shape;5008;p52">
              <a:extLst>
                <a:ext uri="{FF2B5EF4-FFF2-40B4-BE49-F238E27FC236}">
                  <a16:creationId xmlns:a16="http://schemas.microsoft.com/office/drawing/2014/main" id="{464630E8-6315-4DA3-BD83-10A73C30F4F4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009;p52">
              <a:extLst>
                <a:ext uri="{FF2B5EF4-FFF2-40B4-BE49-F238E27FC236}">
                  <a16:creationId xmlns:a16="http://schemas.microsoft.com/office/drawing/2014/main" id="{2B393C9A-311A-4295-887A-61C9F70AFE3C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010;p52">
              <a:extLst>
                <a:ext uri="{FF2B5EF4-FFF2-40B4-BE49-F238E27FC236}">
                  <a16:creationId xmlns:a16="http://schemas.microsoft.com/office/drawing/2014/main" id="{406B19E2-8F69-43B7-92D9-D56B6AEAC8BC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D58C341-FA10-4D2E-8539-203158696AFA}"/>
              </a:ext>
            </a:extLst>
          </p:cNvPr>
          <p:cNvSpPr txBox="1"/>
          <p:nvPr/>
        </p:nvSpPr>
        <p:spPr>
          <a:xfrm>
            <a:off x="-35568" y="893722"/>
            <a:ext cx="1035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64" name="Google Shape;629;p42">
            <a:extLst>
              <a:ext uri="{FF2B5EF4-FFF2-40B4-BE49-F238E27FC236}">
                <a16:creationId xmlns:a16="http://schemas.microsoft.com/office/drawing/2014/main" id="{FFEEDEF5-0349-489A-AD5B-5D246F753DBA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15002;p66">
            <a:extLst>
              <a:ext uri="{FF2B5EF4-FFF2-40B4-BE49-F238E27FC236}">
                <a16:creationId xmlns:a16="http://schemas.microsoft.com/office/drawing/2014/main" id="{4801D132-5428-486E-B1E9-44C0D1FC3F2C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66" name="Google Shape;15003;p66">
              <a:extLst>
                <a:ext uri="{FF2B5EF4-FFF2-40B4-BE49-F238E27FC236}">
                  <a16:creationId xmlns:a16="http://schemas.microsoft.com/office/drawing/2014/main" id="{E5CF93AA-10FB-4321-A2D4-674759BEB90E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004;p66">
              <a:extLst>
                <a:ext uri="{FF2B5EF4-FFF2-40B4-BE49-F238E27FC236}">
                  <a16:creationId xmlns:a16="http://schemas.microsoft.com/office/drawing/2014/main" id="{C618F0D9-B40E-46FF-A385-402AD3C313BF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005;p66">
              <a:extLst>
                <a:ext uri="{FF2B5EF4-FFF2-40B4-BE49-F238E27FC236}">
                  <a16:creationId xmlns:a16="http://schemas.microsoft.com/office/drawing/2014/main" id="{1983A9E6-3D7D-4591-8A1C-FF6A27E3BCC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006;p66">
              <a:extLst>
                <a:ext uri="{FF2B5EF4-FFF2-40B4-BE49-F238E27FC236}">
                  <a16:creationId xmlns:a16="http://schemas.microsoft.com/office/drawing/2014/main" id="{D4972347-71D0-4D60-A038-4707CB0326D8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007;p66">
              <a:extLst>
                <a:ext uri="{FF2B5EF4-FFF2-40B4-BE49-F238E27FC236}">
                  <a16:creationId xmlns:a16="http://schemas.microsoft.com/office/drawing/2014/main" id="{A01AFC47-F629-45F9-9BF3-73D21E900324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C76BC218-90C2-4DC4-906E-765764C1F1C8}"/>
              </a:ext>
            </a:extLst>
          </p:cNvPr>
          <p:cNvSpPr txBox="1">
            <a:spLocks/>
          </p:cNvSpPr>
          <p:nvPr/>
        </p:nvSpPr>
        <p:spPr>
          <a:xfrm>
            <a:off x="1359184" y="73632"/>
            <a:ext cx="1021711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8DFA636B-4EAC-4C27-83FA-7FA516125EDB}"/>
              </a:ext>
            </a:extLst>
          </p:cNvPr>
          <p:cNvSpPr txBox="1">
            <a:spLocks/>
          </p:cNvSpPr>
          <p:nvPr/>
        </p:nvSpPr>
        <p:spPr>
          <a:xfrm>
            <a:off x="1112292" y="45401"/>
            <a:ext cx="11152216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Literature-based cell typing: differentially expressed genes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3D3EB3F-E905-4D60-9644-6A4013EE1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29" t="5978" r="876" b="7634"/>
          <a:stretch/>
        </p:blipFill>
        <p:spPr>
          <a:xfrm>
            <a:off x="1359185" y="1487079"/>
            <a:ext cx="7418104" cy="4383690"/>
          </a:xfrm>
          <a:prstGeom prst="rect">
            <a:avLst/>
          </a:prstGeom>
        </p:spPr>
      </p:pic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CB95D9AC-4C64-4B5D-95B9-BCDBD939C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3975" y="1196482"/>
            <a:ext cx="3202513" cy="5587885"/>
          </a:xfrm>
          <a:effectLst/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Includes several markers used to assign cell types</a:t>
            </a:r>
          </a:p>
          <a:p>
            <a:r>
              <a:rPr lang="en-US" dirty="0">
                <a:effectLst/>
              </a:rPr>
              <a:t>Also includes some known markers not used by decision rules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(CD34, LCK, …)</a:t>
            </a:r>
          </a:p>
          <a:p>
            <a:r>
              <a:rPr lang="en-US" dirty="0">
                <a:effectLst/>
              </a:rPr>
              <a:t>Consistent gene expression profiles suggest marker-based cell typing reflects true biological differences</a:t>
            </a:r>
          </a:p>
          <a:p>
            <a:r>
              <a:rPr lang="en-US" dirty="0">
                <a:effectLst/>
              </a:rPr>
              <a:t>But several “undecided” cells clearly match certain cell-type-specific expression profiles</a:t>
            </a:r>
          </a:p>
          <a:p>
            <a:endParaRPr lang="en-US" dirty="0">
              <a:effectLst/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3C92440-6A04-462D-9C2E-40BF7BC19E39}"/>
              </a:ext>
            </a:extLst>
          </p:cNvPr>
          <p:cNvSpPr/>
          <p:nvPr/>
        </p:nvSpPr>
        <p:spPr>
          <a:xfrm>
            <a:off x="1381124" y="2093295"/>
            <a:ext cx="45719" cy="45719"/>
          </a:xfrm>
          <a:prstGeom prst="flowChartConnector">
            <a:avLst/>
          </a:prstGeom>
          <a:solidFill>
            <a:srgbClr val="F8766D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80C8594E-B6C3-4498-99D3-ABFDCBBFE839}"/>
              </a:ext>
            </a:extLst>
          </p:cNvPr>
          <p:cNvSpPr/>
          <p:nvPr/>
        </p:nvSpPr>
        <p:spPr>
          <a:xfrm>
            <a:off x="1381122" y="2182966"/>
            <a:ext cx="45719" cy="45719"/>
          </a:xfrm>
          <a:prstGeom prst="flowChartConnector">
            <a:avLst/>
          </a:prstGeom>
          <a:solidFill>
            <a:srgbClr val="F8766D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C94DC32F-288E-4FB9-B2C6-51068B216606}"/>
              </a:ext>
            </a:extLst>
          </p:cNvPr>
          <p:cNvSpPr/>
          <p:nvPr/>
        </p:nvSpPr>
        <p:spPr>
          <a:xfrm>
            <a:off x="1381122" y="2283800"/>
            <a:ext cx="45719" cy="45719"/>
          </a:xfrm>
          <a:prstGeom prst="flowChartConnector">
            <a:avLst/>
          </a:prstGeom>
          <a:solidFill>
            <a:srgbClr val="F8766D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3A752AB2-311C-4D15-891B-3D82BFB22491}"/>
              </a:ext>
            </a:extLst>
          </p:cNvPr>
          <p:cNvSpPr/>
          <p:nvPr/>
        </p:nvSpPr>
        <p:spPr>
          <a:xfrm>
            <a:off x="1381120" y="2466340"/>
            <a:ext cx="45719" cy="45719"/>
          </a:xfrm>
          <a:prstGeom prst="flowChartConnector">
            <a:avLst/>
          </a:prstGeom>
          <a:solidFill>
            <a:srgbClr val="F8766D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A2B055D2-8B30-409B-8983-65AE7DECC132}"/>
              </a:ext>
            </a:extLst>
          </p:cNvPr>
          <p:cNvSpPr/>
          <p:nvPr/>
        </p:nvSpPr>
        <p:spPr>
          <a:xfrm>
            <a:off x="1381120" y="2654858"/>
            <a:ext cx="45719" cy="45719"/>
          </a:xfrm>
          <a:prstGeom prst="flowChartConnector">
            <a:avLst/>
          </a:prstGeom>
          <a:solidFill>
            <a:srgbClr val="CD96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6EE478BF-4670-4D43-B651-298C2567672C}"/>
              </a:ext>
            </a:extLst>
          </p:cNvPr>
          <p:cNvSpPr/>
          <p:nvPr/>
        </p:nvSpPr>
        <p:spPr>
          <a:xfrm>
            <a:off x="1381120" y="3589772"/>
            <a:ext cx="45719" cy="45719"/>
          </a:xfrm>
          <a:prstGeom prst="flowChartConnector">
            <a:avLst/>
          </a:prstGeom>
          <a:solidFill>
            <a:srgbClr val="00BE67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5C9CAE1B-6057-4097-8CD8-EE0509F33A9F}"/>
              </a:ext>
            </a:extLst>
          </p:cNvPr>
          <p:cNvSpPr/>
          <p:nvPr/>
        </p:nvSpPr>
        <p:spPr>
          <a:xfrm>
            <a:off x="1381122" y="3697723"/>
            <a:ext cx="45719" cy="45719"/>
          </a:xfrm>
          <a:prstGeom prst="flowChartConnector">
            <a:avLst/>
          </a:prstGeom>
          <a:solidFill>
            <a:srgbClr val="00BE67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62B7BF41-47F7-4FFA-BFB2-88A4666AD902}"/>
              </a:ext>
            </a:extLst>
          </p:cNvPr>
          <p:cNvSpPr/>
          <p:nvPr/>
        </p:nvSpPr>
        <p:spPr>
          <a:xfrm>
            <a:off x="1381120" y="3787394"/>
            <a:ext cx="45719" cy="45719"/>
          </a:xfrm>
          <a:prstGeom prst="flowChartConnector">
            <a:avLst/>
          </a:prstGeom>
          <a:solidFill>
            <a:srgbClr val="00BE67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7B245357-347C-4A77-9E62-0129F4B3357E}"/>
              </a:ext>
            </a:extLst>
          </p:cNvPr>
          <p:cNvSpPr/>
          <p:nvPr/>
        </p:nvSpPr>
        <p:spPr>
          <a:xfrm>
            <a:off x="1381120" y="3888228"/>
            <a:ext cx="45719" cy="45719"/>
          </a:xfrm>
          <a:prstGeom prst="flowChartConnector">
            <a:avLst/>
          </a:prstGeom>
          <a:solidFill>
            <a:srgbClr val="00BE67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CDF6CB75-58FA-4A6A-BBCB-98C1861F0CD4}"/>
              </a:ext>
            </a:extLst>
          </p:cNvPr>
          <p:cNvSpPr/>
          <p:nvPr/>
        </p:nvSpPr>
        <p:spPr>
          <a:xfrm>
            <a:off x="1381119" y="4163579"/>
            <a:ext cx="45719" cy="45719"/>
          </a:xfrm>
          <a:prstGeom prst="flowChartConnector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F7077768-4875-440D-B497-EB9FE8A2B16E}"/>
              </a:ext>
            </a:extLst>
          </p:cNvPr>
          <p:cNvSpPr/>
          <p:nvPr/>
        </p:nvSpPr>
        <p:spPr>
          <a:xfrm>
            <a:off x="1381118" y="4255631"/>
            <a:ext cx="45719" cy="45719"/>
          </a:xfrm>
          <a:prstGeom prst="flowChartConnector">
            <a:avLst/>
          </a:prstGeom>
          <a:solidFill>
            <a:srgbClr val="CD96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D170F830-5839-42C8-8A22-5D9A3F7B11EC}"/>
              </a:ext>
            </a:extLst>
          </p:cNvPr>
          <p:cNvSpPr/>
          <p:nvPr/>
        </p:nvSpPr>
        <p:spPr>
          <a:xfrm>
            <a:off x="1381118" y="4441556"/>
            <a:ext cx="45719" cy="45719"/>
          </a:xfrm>
          <a:prstGeom prst="flowChartConnector">
            <a:avLst/>
          </a:prstGeom>
          <a:solidFill>
            <a:srgbClr val="00A9F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lowchart: Connector 79">
            <a:extLst>
              <a:ext uri="{FF2B5EF4-FFF2-40B4-BE49-F238E27FC236}">
                <a16:creationId xmlns:a16="http://schemas.microsoft.com/office/drawing/2014/main" id="{71D46B52-A68B-4FCC-BAD5-CA6EC82F1348}"/>
              </a:ext>
            </a:extLst>
          </p:cNvPr>
          <p:cNvSpPr/>
          <p:nvPr/>
        </p:nvSpPr>
        <p:spPr>
          <a:xfrm>
            <a:off x="1381117" y="5017174"/>
            <a:ext cx="45719" cy="45719"/>
          </a:xfrm>
          <a:prstGeom prst="flowChartConnector">
            <a:avLst/>
          </a:prstGeom>
          <a:solidFill>
            <a:srgbClr val="C77CF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8B1E4102-BE96-4240-9579-7BD2F2B787E6}"/>
              </a:ext>
            </a:extLst>
          </p:cNvPr>
          <p:cNvSpPr/>
          <p:nvPr/>
        </p:nvSpPr>
        <p:spPr>
          <a:xfrm>
            <a:off x="1381116" y="5203092"/>
            <a:ext cx="45719" cy="45719"/>
          </a:xfrm>
          <a:prstGeom prst="flowChartConnector">
            <a:avLst/>
          </a:prstGeom>
          <a:solidFill>
            <a:srgbClr val="C77CF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A9BAF571-C958-4EA0-A5A1-CB73F58A24D7}"/>
              </a:ext>
            </a:extLst>
          </p:cNvPr>
          <p:cNvSpPr/>
          <p:nvPr/>
        </p:nvSpPr>
        <p:spPr>
          <a:xfrm>
            <a:off x="1381116" y="5491211"/>
            <a:ext cx="45719" cy="45719"/>
          </a:xfrm>
          <a:prstGeom prst="flowChartConnector">
            <a:avLst/>
          </a:prstGeom>
          <a:solidFill>
            <a:srgbClr val="FF61CC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821B2D08-7734-43AA-A197-EC221C7168C9}"/>
              </a:ext>
            </a:extLst>
          </p:cNvPr>
          <p:cNvSpPr/>
          <p:nvPr/>
        </p:nvSpPr>
        <p:spPr>
          <a:xfrm>
            <a:off x="1381115" y="5687630"/>
            <a:ext cx="45719" cy="45719"/>
          </a:xfrm>
          <a:prstGeom prst="flowChartConnector">
            <a:avLst/>
          </a:prstGeom>
          <a:solidFill>
            <a:srgbClr val="FF61CC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44F51F5E-E2DE-4EF4-8275-92B6E0466EAA}"/>
              </a:ext>
            </a:extLst>
          </p:cNvPr>
          <p:cNvSpPr/>
          <p:nvPr/>
        </p:nvSpPr>
        <p:spPr>
          <a:xfrm>
            <a:off x="1381115" y="5772721"/>
            <a:ext cx="45719" cy="45719"/>
          </a:xfrm>
          <a:prstGeom prst="flowChartConnector">
            <a:avLst/>
          </a:prstGeom>
          <a:solidFill>
            <a:srgbClr val="FF61CC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49AA49-A62B-486A-8C43-6F0CD728BAAA}"/>
              </a:ext>
            </a:extLst>
          </p:cNvPr>
          <p:cNvSpPr/>
          <p:nvPr/>
        </p:nvSpPr>
        <p:spPr>
          <a:xfrm>
            <a:off x="1381115" y="5557639"/>
            <a:ext cx="7396174" cy="102147"/>
          </a:xfrm>
          <a:prstGeom prst="roundRect">
            <a:avLst/>
          </a:prstGeom>
          <a:noFill/>
          <a:ln w="12700">
            <a:solidFill>
              <a:srgbClr val="FF61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CDFB970F-11BB-4E4E-B8C8-1F1AEFC6C182}"/>
              </a:ext>
            </a:extLst>
          </p:cNvPr>
          <p:cNvSpPr/>
          <p:nvPr/>
        </p:nvSpPr>
        <p:spPr>
          <a:xfrm>
            <a:off x="1381115" y="5086412"/>
            <a:ext cx="7396174" cy="95972"/>
          </a:xfrm>
          <a:prstGeom prst="roundRect">
            <a:avLst/>
          </a:prstGeom>
          <a:noFill/>
          <a:ln w="12700">
            <a:solidFill>
              <a:srgbClr val="C77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5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uiExpand="1" build="p"/>
      <p:bldP spid="5" grpId="0" animBg="1"/>
      <p:bldP spid="62" grpId="0" animBg="1"/>
      <p:bldP spid="63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6" grpId="0" animBg="1"/>
      <p:bldP spid="8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C8CBE585-F13B-4B4B-8AD0-A3F658942FDA}"/>
              </a:ext>
            </a:extLst>
          </p:cNvPr>
          <p:cNvSpPr/>
          <p:nvPr/>
        </p:nvSpPr>
        <p:spPr>
          <a:xfrm>
            <a:off x="-3521" y="0"/>
            <a:ext cx="103569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91BEAD8-C0F0-4AA3-8709-15510498A12F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74FDC5-CF98-47D8-A555-ABA87C580256}"/>
              </a:ext>
            </a:extLst>
          </p:cNvPr>
          <p:cNvSpPr/>
          <p:nvPr/>
        </p:nvSpPr>
        <p:spPr>
          <a:xfrm>
            <a:off x="12069" y="1361583"/>
            <a:ext cx="942441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DAC8B6EF-20E5-4D1D-9F6C-C30A49F68342}"/>
              </a:ext>
            </a:extLst>
          </p:cNvPr>
          <p:cNvSpPr/>
          <p:nvPr/>
        </p:nvSpPr>
        <p:spPr>
          <a:xfrm>
            <a:off x="-3559" y="2718388"/>
            <a:ext cx="1010013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Google Shape;629;p42">
            <a:extLst>
              <a:ext uri="{FF2B5EF4-FFF2-40B4-BE49-F238E27FC236}">
                <a16:creationId xmlns:a16="http://schemas.microsoft.com/office/drawing/2014/main" id="{8E8030A2-39FD-4E8A-9DE5-004B7CE643A6}"/>
              </a:ext>
            </a:extLst>
          </p:cNvPr>
          <p:cNvSpPr/>
          <p:nvPr/>
        </p:nvSpPr>
        <p:spPr>
          <a:xfrm>
            <a:off x="171545" y="295915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CC9C8B-66CD-48DD-8FD4-F7994C0CD8CE}"/>
              </a:ext>
            </a:extLst>
          </p:cNvPr>
          <p:cNvSpPr/>
          <p:nvPr/>
        </p:nvSpPr>
        <p:spPr>
          <a:xfrm>
            <a:off x="-1" y="0"/>
            <a:ext cx="957262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Google Shape;629;p42">
            <a:extLst>
              <a:ext uri="{FF2B5EF4-FFF2-40B4-BE49-F238E27FC236}">
                <a16:creationId xmlns:a16="http://schemas.microsoft.com/office/drawing/2014/main" id="{72699D5A-FE3E-44A3-9E97-E3A9F68C53CD}"/>
              </a:ext>
            </a:extLst>
          </p:cNvPr>
          <p:cNvSpPr/>
          <p:nvPr/>
        </p:nvSpPr>
        <p:spPr>
          <a:xfrm>
            <a:off x="171545" y="29577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629;p42">
            <a:extLst>
              <a:ext uri="{FF2B5EF4-FFF2-40B4-BE49-F238E27FC236}">
                <a16:creationId xmlns:a16="http://schemas.microsoft.com/office/drawing/2014/main" id="{ACC50956-31E1-451D-8F2A-2DBA4E3DEC25}"/>
              </a:ext>
            </a:extLst>
          </p:cNvPr>
          <p:cNvSpPr/>
          <p:nvPr/>
        </p:nvSpPr>
        <p:spPr>
          <a:xfrm>
            <a:off x="155030" y="24356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15002;p66">
            <a:extLst>
              <a:ext uri="{FF2B5EF4-FFF2-40B4-BE49-F238E27FC236}">
                <a16:creationId xmlns:a16="http://schemas.microsoft.com/office/drawing/2014/main" id="{087E0C90-EF35-43DB-885E-BEF52840D8A2}"/>
              </a:ext>
            </a:extLst>
          </p:cNvPr>
          <p:cNvGrpSpPr/>
          <p:nvPr/>
        </p:nvGrpSpPr>
        <p:grpSpPr>
          <a:xfrm>
            <a:off x="331619" y="461591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95" name="Google Shape;15003;p66">
              <a:extLst>
                <a:ext uri="{FF2B5EF4-FFF2-40B4-BE49-F238E27FC236}">
                  <a16:creationId xmlns:a16="http://schemas.microsoft.com/office/drawing/2014/main" id="{184D293D-F6AA-409F-8B84-69BE2F972C92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004;p66">
              <a:extLst>
                <a:ext uri="{FF2B5EF4-FFF2-40B4-BE49-F238E27FC236}">
                  <a16:creationId xmlns:a16="http://schemas.microsoft.com/office/drawing/2014/main" id="{2BB1376E-A8D7-4905-B3AA-13F0E60396B5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005;p66">
              <a:extLst>
                <a:ext uri="{FF2B5EF4-FFF2-40B4-BE49-F238E27FC236}">
                  <a16:creationId xmlns:a16="http://schemas.microsoft.com/office/drawing/2014/main" id="{6C4F6AEE-6180-4864-94F9-8AAE4325F45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007;p66">
              <a:extLst>
                <a:ext uri="{FF2B5EF4-FFF2-40B4-BE49-F238E27FC236}">
                  <a16:creationId xmlns:a16="http://schemas.microsoft.com/office/drawing/2014/main" id="{464CE850-CB60-46AE-8B91-177A96802725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629;p42">
            <a:extLst>
              <a:ext uri="{FF2B5EF4-FFF2-40B4-BE49-F238E27FC236}">
                <a16:creationId xmlns:a16="http://schemas.microsoft.com/office/drawing/2014/main" id="{293F365F-04EB-456C-A192-C071F8D9295C}"/>
              </a:ext>
            </a:extLst>
          </p:cNvPr>
          <p:cNvSpPr/>
          <p:nvPr/>
        </p:nvSpPr>
        <p:spPr>
          <a:xfrm>
            <a:off x="168828" y="162174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E9BA8EF-6A3A-4EA3-B39A-61E8AA6C1901}"/>
              </a:ext>
            </a:extLst>
          </p:cNvPr>
          <p:cNvSpPr txBox="1"/>
          <p:nvPr/>
        </p:nvSpPr>
        <p:spPr>
          <a:xfrm>
            <a:off x="5967" y="2271895"/>
            <a:ext cx="9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Data and Methods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BCF15A9-0FC3-483A-B2EF-B001DE80D168}"/>
              </a:ext>
            </a:extLst>
          </p:cNvPr>
          <p:cNvSpPr/>
          <p:nvPr/>
        </p:nvSpPr>
        <p:spPr>
          <a:xfrm>
            <a:off x="16515" y="4085748"/>
            <a:ext cx="942441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Google Shape;629;p42">
            <a:extLst>
              <a:ext uri="{FF2B5EF4-FFF2-40B4-BE49-F238E27FC236}">
                <a16:creationId xmlns:a16="http://schemas.microsoft.com/office/drawing/2014/main" id="{493C168A-F0AD-4E56-99D7-4500B0F1639C}"/>
              </a:ext>
            </a:extLst>
          </p:cNvPr>
          <p:cNvSpPr/>
          <p:nvPr/>
        </p:nvSpPr>
        <p:spPr>
          <a:xfrm>
            <a:off x="155030" y="43293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D637F9B-8184-4713-8347-42CDF571329D}"/>
              </a:ext>
            </a:extLst>
          </p:cNvPr>
          <p:cNvSpPr txBox="1"/>
          <p:nvPr/>
        </p:nvSpPr>
        <p:spPr>
          <a:xfrm>
            <a:off x="-3068" y="49794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Discussion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99068B5-D022-4B50-8333-01807F0D150A}"/>
              </a:ext>
            </a:extLst>
          </p:cNvPr>
          <p:cNvSpPr/>
          <p:nvPr/>
        </p:nvSpPr>
        <p:spPr>
          <a:xfrm>
            <a:off x="16515" y="5446792"/>
            <a:ext cx="937188" cy="1411207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8470D1-DA28-42AE-B40C-53197064FBFF}"/>
              </a:ext>
            </a:extLst>
          </p:cNvPr>
          <p:cNvSpPr txBox="1"/>
          <p:nvPr/>
        </p:nvSpPr>
        <p:spPr>
          <a:xfrm>
            <a:off x="-3559" y="6357643"/>
            <a:ext cx="957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Future Directions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DEE3636-4104-46B3-852F-B3D53FDC93A2}"/>
              </a:ext>
            </a:extLst>
          </p:cNvPr>
          <p:cNvSpPr txBox="1"/>
          <p:nvPr/>
        </p:nvSpPr>
        <p:spPr>
          <a:xfrm>
            <a:off x="8684" y="36078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Black" panose="020B0A04020102020204" pitchFamily="34" charset="0"/>
              </a:rPr>
              <a:t>Results</a:t>
            </a:r>
          </a:p>
        </p:txBody>
      </p:sp>
      <p:sp>
        <p:nvSpPr>
          <p:cNvPr id="228" name="Google Shape;4893;p52">
            <a:extLst>
              <a:ext uri="{FF2B5EF4-FFF2-40B4-BE49-F238E27FC236}">
                <a16:creationId xmlns:a16="http://schemas.microsoft.com/office/drawing/2014/main" id="{E956BCF4-CE87-402D-BD4F-F04E035F8F43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894;p52">
            <a:extLst>
              <a:ext uri="{FF2B5EF4-FFF2-40B4-BE49-F238E27FC236}">
                <a16:creationId xmlns:a16="http://schemas.microsoft.com/office/drawing/2014/main" id="{AF2E36F4-0EB0-4CA0-B732-44DB2E15D38F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895;p52">
            <a:extLst>
              <a:ext uri="{FF2B5EF4-FFF2-40B4-BE49-F238E27FC236}">
                <a16:creationId xmlns:a16="http://schemas.microsoft.com/office/drawing/2014/main" id="{32957E9C-D9DB-4FF0-B601-8465E3865E67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896;p52">
            <a:extLst>
              <a:ext uri="{FF2B5EF4-FFF2-40B4-BE49-F238E27FC236}">
                <a16:creationId xmlns:a16="http://schemas.microsoft.com/office/drawing/2014/main" id="{788DE5CE-2550-4015-8797-9D5D99D47FB6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15006;p66">
            <a:extLst>
              <a:ext uri="{FF2B5EF4-FFF2-40B4-BE49-F238E27FC236}">
                <a16:creationId xmlns:a16="http://schemas.microsoft.com/office/drawing/2014/main" id="{25D44719-9B8A-4E2A-B9DE-D31A9FD543D1}"/>
              </a:ext>
            </a:extLst>
          </p:cNvPr>
          <p:cNvSpPr/>
          <p:nvPr/>
        </p:nvSpPr>
        <p:spPr>
          <a:xfrm>
            <a:off x="236078" y="5869617"/>
            <a:ext cx="448693" cy="368051"/>
          </a:xfrm>
          <a:custGeom>
            <a:avLst/>
            <a:gdLst/>
            <a:ahLst/>
            <a:cxnLst/>
            <a:rect l="l" t="t" r="r" b="b"/>
            <a:pathLst>
              <a:path w="11711" h="11516" extrusionOk="0">
                <a:moveTo>
                  <a:pt x="11312" y="344"/>
                </a:moveTo>
                <a:lnTo>
                  <a:pt x="10835" y="1987"/>
                </a:lnTo>
                <a:lnTo>
                  <a:pt x="9680" y="821"/>
                </a:lnTo>
                <a:lnTo>
                  <a:pt x="11312" y="344"/>
                </a:lnTo>
                <a:close/>
                <a:moveTo>
                  <a:pt x="4882" y="3821"/>
                </a:moveTo>
                <a:lnTo>
                  <a:pt x="2822" y="5881"/>
                </a:lnTo>
                <a:lnTo>
                  <a:pt x="477" y="5690"/>
                </a:lnTo>
                <a:cubicBezTo>
                  <a:pt x="453" y="5690"/>
                  <a:pt x="429" y="5643"/>
                  <a:pt x="465" y="5631"/>
                </a:cubicBezTo>
                <a:cubicBezTo>
                  <a:pt x="1477" y="4619"/>
                  <a:pt x="2822" y="4000"/>
                  <a:pt x="4227" y="3881"/>
                </a:cubicBezTo>
                <a:lnTo>
                  <a:pt x="4882" y="3821"/>
                </a:lnTo>
                <a:close/>
                <a:moveTo>
                  <a:pt x="2894" y="6297"/>
                </a:moveTo>
                <a:lnTo>
                  <a:pt x="3811" y="7226"/>
                </a:lnTo>
                <a:lnTo>
                  <a:pt x="3477" y="7571"/>
                </a:lnTo>
                <a:lnTo>
                  <a:pt x="2549" y="6643"/>
                </a:lnTo>
                <a:lnTo>
                  <a:pt x="2894" y="6297"/>
                </a:lnTo>
                <a:close/>
                <a:moveTo>
                  <a:pt x="2727" y="7333"/>
                </a:moveTo>
                <a:lnTo>
                  <a:pt x="3203" y="7810"/>
                </a:lnTo>
                <a:lnTo>
                  <a:pt x="2799" y="8226"/>
                </a:lnTo>
                <a:cubicBezTo>
                  <a:pt x="2787" y="8238"/>
                  <a:pt x="2763" y="8262"/>
                  <a:pt x="2739" y="8298"/>
                </a:cubicBezTo>
                <a:lnTo>
                  <a:pt x="2310" y="7869"/>
                </a:lnTo>
                <a:cubicBezTo>
                  <a:pt x="2287" y="7833"/>
                  <a:pt x="2287" y="7774"/>
                  <a:pt x="2310" y="7750"/>
                </a:cubicBezTo>
                <a:lnTo>
                  <a:pt x="2727" y="7333"/>
                </a:lnTo>
                <a:close/>
                <a:moveTo>
                  <a:pt x="9311" y="916"/>
                </a:moveTo>
                <a:lnTo>
                  <a:pt x="10740" y="2345"/>
                </a:lnTo>
                <a:lnTo>
                  <a:pt x="10299" y="3821"/>
                </a:lnTo>
                <a:lnTo>
                  <a:pt x="5597" y="8524"/>
                </a:lnTo>
                <a:lnTo>
                  <a:pt x="4680" y="7595"/>
                </a:lnTo>
                <a:lnTo>
                  <a:pt x="6823" y="5452"/>
                </a:lnTo>
                <a:cubicBezTo>
                  <a:pt x="6966" y="5309"/>
                  <a:pt x="7001" y="5035"/>
                  <a:pt x="6811" y="4833"/>
                </a:cubicBezTo>
                <a:cubicBezTo>
                  <a:pt x="6728" y="4750"/>
                  <a:pt x="6617" y="4708"/>
                  <a:pt x="6506" y="4708"/>
                </a:cubicBezTo>
                <a:cubicBezTo>
                  <a:pt x="6394" y="4708"/>
                  <a:pt x="6281" y="4750"/>
                  <a:pt x="6192" y="4833"/>
                </a:cubicBezTo>
                <a:lnTo>
                  <a:pt x="4049" y="6976"/>
                </a:lnTo>
                <a:lnTo>
                  <a:pt x="3132" y="6047"/>
                </a:lnTo>
                <a:lnTo>
                  <a:pt x="7835" y="1344"/>
                </a:lnTo>
                <a:lnTo>
                  <a:pt x="9311" y="916"/>
                </a:lnTo>
                <a:close/>
                <a:moveTo>
                  <a:pt x="6495" y="5047"/>
                </a:moveTo>
                <a:cubicBezTo>
                  <a:pt x="6522" y="5047"/>
                  <a:pt x="6549" y="5059"/>
                  <a:pt x="6573" y="5083"/>
                </a:cubicBezTo>
                <a:cubicBezTo>
                  <a:pt x="6609" y="5131"/>
                  <a:pt x="6609" y="5178"/>
                  <a:pt x="6573" y="5226"/>
                </a:cubicBezTo>
                <a:lnTo>
                  <a:pt x="4311" y="7488"/>
                </a:lnTo>
                <a:lnTo>
                  <a:pt x="3203" y="8595"/>
                </a:lnTo>
                <a:cubicBezTo>
                  <a:pt x="3180" y="8619"/>
                  <a:pt x="3153" y="8631"/>
                  <a:pt x="3127" y="8631"/>
                </a:cubicBezTo>
                <a:cubicBezTo>
                  <a:pt x="3102" y="8631"/>
                  <a:pt x="3078" y="8619"/>
                  <a:pt x="3060" y="8595"/>
                </a:cubicBezTo>
                <a:cubicBezTo>
                  <a:pt x="3013" y="8548"/>
                  <a:pt x="3013" y="8488"/>
                  <a:pt x="3060" y="8441"/>
                </a:cubicBezTo>
                <a:lnTo>
                  <a:pt x="6418" y="5083"/>
                </a:lnTo>
                <a:cubicBezTo>
                  <a:pt x="6442" y="5059"/>
                  <a:pt x="6469" y="5047"/>
                  <a:pt x="6495" y="5047"/>
                </a:cubicBezTo>
                <a:close/>
                <a:moveTo>
                  <a:pt x="4430" y="7857"/>
                </a:moveTo>
                <a:lnTo>
                  <a:pt x="5346" y="8786"/>
                </a:lnTo>
                <a:lnTo>
                  <a:pt x="5001" y="9119"/>
                </a:lnTo>
                <a:lnTo>
                  <a:pt x="4989" y="9119"/>
                </a:lnTo>
                <a:lnTo>
                  <a:pt x="4084" y="8202"/>
                </a:lnTo>
                <a:lnTo>
                  <a:pt x="4430" y="7857"/>
                </a:lnTo>
                <a:close/>
                <a:moveTo>
                  <a:pt x="3846" y="8429"/>
                </a:moveTo>
                <a:lnTo>
                  <a:pt x="4323" y="8905"/>
                </a:lnTo>
                <a:lnTo>
                  <a:pt x="3906" y="9322"/>
                </a:lnTo>
                <a:cubicBezTo>
                  <a:pt x="3894" y="9334"/>
                  <a:pt x="3858" y="9357"/>
                  <a:pt x="3846" y="9357"/>
                </a:cubicBezTo>
                <a:cubicBezTo>
                  <a:pt x="3834" y="9357"/>
                  <a:pt x="3811" y="9357"/>
                  <a:pt x="3787" y="9322"/>
                </a:cubicBezTo>
                <a:lnTo>
                  <a:pt x="3358" y="8905"/>
                </a:lnTo>
                <a:cubicBezTo>
                  <a:pt x="3382" y="8893"/>
                  <a:pt x="3394" y="8881"/>
                  <a:pt x="3430" y="8845"/>
                </a:cubicBezTo>
                <a:lnTo>
                  <a:pt x="3846" y="8429"/>
                </a:lnTo>
                <a:close/>
                <a:moveTo>
                  <a:pt x="11322" y="1"/>
                </a:moveTo>
                <a:cubicBezTo>
                  <a:pt x="11295" y="1"/>
                  <a:pt x="11267" y="4"/>
                  <a:pt x="11240" y="11"/>
                </a:cubicBezTo>
                <a:cubicBezTo>
                  <a:pt x="10514" y="213"/>
                  <a:pt x="8394" y="844"/>
                  <a:pt x="7704" y="1035"/>
                </a:cubicBezTo>
                <a:cubicBezTo>
                  <a:pt x="7668" y="1047"/>
                  <a:pt x="7656" y="1059"/>
                  <a:pt x="7621" y="1083"/>
                </a:cubicBezTo>
                <a:lnTo>
                  <a:pt x="5263" y="3440"/>
                </a:lnTo>
                <a:lnTo>
                  <a:pt x="4203" y="3535"/>
                </a:lnTo>
                <a:cubicBezTo>
                  <a:pt x="2703" y="3654"/>
                  <a:pt x="1286" y="4321"/>
                  <a:pt x="227" y="5381"/>
                </a:cubicBezTo>
                <a:cubicBezTo>
                  <a:pt x="1" y="5595"/>
                  <a:pt x="143" y="5988"/>
                  <a:pt x="465" y="6024"/>
                </a:cubicBezTo>
                <a:lnTo>
                  <a:pt x="2525" y="6190"/>
                </a:lnTo>
                <a:lnTo>
                  <a:pt x="2310" y="6405"/>
                </a:lnTo>
                <a:cubicBezTo>
                  <a:pt x="2179" y="6536"/>
                  <a:pt x="2179" y="6750"/>
                  <a:pt x="2310" y="6881"/>
                </a:cubicBezTo>
                <a:lnTo>
                  <a:pt x="2525" y="7083"/>
                </a:lnTo>
                <a:lnTo>
                  <a:pt x="2108" y="7500"/>
                </a:lnTo>
                <a:cubicBezTo>
                  <a:pt x="1941" y="7667"/>
                  <a:pt x="1941" y="7941"/>
                  <a:pt x="2108" y="8095"/>
                </a:cubicBezTo>
                <a:lnTo>
                  <a:pt x="3561" y="9560"/>
                </a:lnTo>
                <a:cubicBezTo>
                  <a:pt x="3644" y="9643"/>
                  <a:pt x="3751" y="9685"/>
                  <a:pt x="3858" y="9685"/>
                </a:cubicBezTo>
                <a:cubicBezTo>
                  <a:pt x="3965" y="9685"/>
                  <a:pt x="4073" y="9643"/>
                  <a:pt x="4156" y="9560"/>
                </a:cubicBezTo>
                <a:lnTo>
                  <a:pt x="4573" y="9143"/>
                </a:lnTo>
                <a:lnTo>
                  <a:pt x="4763" y="9334"/>
                </a:lnTo>
                <a:cubicBezTo>
                  <a:pt x="4835" y="9399"/>
                  <a:pt x="4924" y="9432"/>
                  <a:pt x="5015" y="9432"/>
                </a:cubicBezTo>
                <a:cubicBezTo>
                  <a:pt x="5105" y="9432"/>
                  <a:pt x="5198" y="9399"/>
                  <a:pt x="5275" y="9334"/>
                </a:cubicBezTo>
                <a:lnTo>
                  <a:pt x="5477" y="9131"/>
                </a:lnTo>
                <a:lnTo>
                  <a:pt x="5656" y="11179"/>
                </a:lnTo>
                <a:cubicBezTo>
                  <a:pt x="5680" y="11334"/>
                  <a:pt x="5763" y="11453"/>
                  <a:pt x="5894" y="11500"/>
                </a:cubicBezTo>
                <a:cubicBezTo>
                  <a:pt x="5935" y="11511"/>
                  <a:pt x="5975" y="11516"/>
                  <a:pt x="6015" y="11516"/>
                </a:cubicBezTo>
                <a:cubicBezTo>
                  <a:pt x="6115" y="11516"/>
                  <a:pt x="6210" y="11482"/>
                  <a:pt x="6287" y="11405"/>
                </a:cubicBezTo>
                <a:cubicBezTo>
                  <a:pt x="6942" y="10750"/>
                  <a:pt x="7430" y="9977"/>
                  <a:pt x="7763" y="9119"/>
                </a:cubicBezTo>
                <a:cubicBezTo>
                  <a:pt x="7787" y="9024"/>
                  <a:pt x="7740" y="8941"/>
                  <a:pt x="7656" y="8893"/>
                </a:cubicBezTo>
                <a:cubicBezTo>
                  <a:pt x="7635" y="8885"/>
                  <a:pt x="7614" y="8881"/>
                  <a:pt x="7594" y="8881"/>
                </a:cubicBezTo>
                <a:cubicBezTo>
                  <a:pt x="7525" y="8881"/>
                  <a:pt x="7467" y="8926"/>
                  <a:pt x="7430" y="9000"/>
                </a:cubicBezTo>
                <a:cubicBezTo>
                  <a:pt x="7132" y="9810"/>
                  <a:pt x="6656" y="10560"/>
                  <a:pt x="6037" y="11167"/>
                </a:cubicBezTo>
                <a:cubicBezTo>
                  <a:pt x="6027" y="11172"/>
                  <a:pt x="6015" y="11175"/>
                  <a:pt x="6005" y="11175"/>
                </a:cubicBezTo>
                <a:cubicBezTo>
                  <a:pt x="5990" y="11175"/>
                  <a:pt x="5978" y="11169"/>
                  <a:pt x="5978" y="11155"/>
                </a:cubicBezTo>
                <a:lnTo>
                  <a:pt x="5763" y="8822"/>
                </a:lnTo>
                <a:lnTo>
                  <a:pt x="7835" y="6750"/>
                </a:lnTo>
                <a:lnTo>
                  <a:pt x="7835" y="6750"/>
                </a:lnTo>
                <a:cubicBezTo>
                  <a:pt x="7763" y="7583"/>
                  <a:pt x="7740" y="7810"/>
                  <a:pt x="7656" y="8238"/>
                </a:cubicBezTo>
                <a:cubicBezTo>
                  <a:pt x="7644" y="8322"/>
                  <a:pt x="7680" y="8417"/>
                  <a:pt x="7787" y="8441"/>
                </a:cubicBezTo>
                <a:cubicBezTo>
                  <a:pt x="7803" y="8445"/>
                  <a:pt x="7819" y="8447"/>
                  <a:pt x="7834" y="8447"/>
                </a:cubicBezTo>
                <a:cubicBezTo>
                  <a:pt x="7909" y="8447"/>
                  <a:pt x="7972" y="8399"/>
                  <a:pt x="8002" y="8310"/>
                </a:cubicBezTo>
                <a:cubicBezTo>
                  <a:pt x="8121" y="7786"/>
                  <a:pt x="8121" y="7548"/>
                  <a:pt x="8216" y="6393"/>
                </a:cubicBezTo>
                <a:lnTo>
                  <a:pt x="10585" y="4023"/>
                </a:lnTo>
                <a:cubicBezTo>
                  <a:pt x="10597" y="4011"/>
                  <a:pt x="10621" y="3976"/>
                  <a:pt x="10633" y="3952"/>
                </a:cubicBezTo>
                <a:lnTo>
                  <a:pt x="11109" y="2345"/>
                </a:lnTo>
                <a:lnTo>
                  <a:pt x="11669" y="404"/>
                </a:lnTo>
                <a:cubicBezTo>
                  <a:pt x="11711" y="193"/>
                  <a:pt x="11529" y="1"/>
                  <a:pt x="11322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68A617D-35CF-40CF-9284-8CA36C006F1B}"/>
              </a:ext>
            </a:extLst>
          </p:cNvPr>
          <p:cNvGrpSpPr/>
          <p:nvPr/>
        </p:nvGrpSpPr>
        <p:grpSpPr>
          <a:xfrm>
            <a:off x="257168" y="4492806"/>
            <a:ext cx="412152" cy="337088"/>
            <a:chOff x="1347795" y="4492806"/>
            <a:chExt cx="412152" cy="337088"/>
          </a:xfrm>
        </p:grpSpPr>
        <p:sp>
          <p:nvSpPr>
            <p:cNvPr id="241" name="Google Shape;15591;p67">
              <a:extLst>
                <a:ext uri="{FF2B5EF4-FFF2-40B4-BE49-F238E27FC236}">
                  <a16:creationId xmlns:a16="http://schemas.microsoft.com/office/drawing/2014/main" id="{E3FD51C9-4FC3-4A05-93E3-D3346B983693}"/>
                </a:ext>
              </a:extLst>
            </p:cNvPr>
            <p:cNvSpPr/>
            <p:nvPr/>
          </p:nvSpPr>
          <p:spPr>
            <a:xfrm>
              <a:off x="1478945" y="4622349"/>
              <a:ext cx="26429" cy="21288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5592;p67">
              <a:extLst>
                <a:ext uri="{FF2B5EF4-FFF2-40B4-BE49-F238E27FC236}">
                  <a16:creationId xmlns:a16="http://schemas.microsoft.com/office/drawing/2014/main" id="{0AA0FE86-C6EE-4E00-9D0A-3D408A47EA10}"/>
                </a:ext>
              </a:extLst>
            </p:cNvPr>
            <p:cNvSpPr/>
            <p:nvPr/>
          </p:nvSpPr>
          <p:spPr>
            <a:xfrm>
              <a:off x="1540867" y="4622349"/>
              <a:ext cx="26008" cy="21288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5593;p67">
              <a:extLst>
                <a:ext uri="{FF2B5EF4-FFF2-40B4-BE49-F238E27FC236}">
                  <a16:creationId xmlns:a16="http://schemas.microsoft.com/office/drawing/2014/main" id="{C5348938-38A0-4145-B1B0-92B8137D7397}"/>
                </a:ext>
              </a:extLst>
            </p:cNvPr>
            <p:cNvSpPr/>
            <p:nvPr/>
          </p:nvSpPr>
          <p:spPr>
            <a:xfrm>
              <a:off x="1601872" y="4622349"/>
              <a:ext cx="26468" cy="21288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5594;p67">
              <a:extLst>
                <a:ext uri="{FF2B5EF4-FFF2-40B4-BE49-F238E27FC236}">
                  <a16:creationId xmlns:a16="http://schemas.microsoft.com/office/drawing/2014/main" id="{C3A937CD-DCF2-4909-93B1-740C92D86E37}"/>
                </a:ext>
              </a:extLst>
            </p:cNvPr>
            <p:cNvSpPr/>
            <p:nvPr/>
          </p:nvSpPr>
          <p:spPr>
            <a:xfrm>
              <a:off x="1347795" y="4492806"/>
              <a:ext cx="412152" cy="337088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4E993F9-E8FB-4558-93EF-3E62AEF693CB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  <a:solidFill>
            <a:schemeClr val="bg1"/>
          </a:solidFill>
        </p:grpSpPr>
        <p:sp>
          <p:nvSpPr>
            <p:cNvPr id="274" name="Google Shape;4916;p52">
              <a:extLst>
                <a:ext uri="{FF2B5EF4-FFF2-40B4-BE49-F238E27FC236}">
                  <a16:creationId xmlns:a16="http://schemas.microsoft.com/office/drawing/2014/main" id="{51969540-6D88-484D-8FE0-A5B6FADCB9E2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917;p52">
              <a:extLst>
                <a:ext uri="{FF2B5EF4-FFF2-40B4-BE49-F238E27FC236}">
                  <a16:creationId xmlns:a16="http://schemas.microsoft.com/office/drawing/2014/main" id="{02248631-9F16-4D62-B866-163F2C4703F9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918;p52">
              <a:extLst>
                <a:ext uri="{FF2B5EF4-FFF2-40B4-BE49-F238E27FC236}">
                  <a16:creationId xmlns:a16="http://schemas.microsoft.com/office/drawing/2014/main" id="{090D2F7C-E7BC-47F3-A4D3-FEA9EF975424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919;p52">
              <a:extLst>
                <a:ext uri="{FF2B5EF4-FFF2-40B4-BE49-F238E27FC236}">
                  <a16:creationId xmlns:a16="http://schemas.microsoft.com/office/drawing/2014/main" id="{28DCA1A4-FE11-4D0D-BB82-FD23094FCC6B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920;p52">
              <a:extLst>
                <a:ext uri="{FF2B5EF4-FFF2-40B4-BE49-F238E27FC236}">
                  <a16:creationId xmlns:a16="http://schemas.microsoft.com/office/drawing/2014/main" id="{0C1F8322-E356-481E-A050-BD5DEB43B9EF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921;p52">
              <a:extLst>
                <a:ext uri="{FF2B5EF4-FFF2-40B4-BE49-F238E27FC236}">
                  <a16:creationId xmlns:a16="http://schemas.microsoft.com/office/drawing/2014/main" id="{5FB98165-92DE-406B-896D-988A6516894A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2A33240-77F0-4F77-AA89-33079E81A24C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  <a:solidFill>
            <a:schemeClr val="accent6"/>
          </a:solidFill>
        </p:grpSpPr>
        <p:sp>
          <p:nvSpPr>
            <p:cNvPr id="281" name="Google Shape;5008;p52">
              <a:extLst>
                <a:ext uri="{FF2B5EF4-FFF2-40B4-BE49-F238E27FC236}">
                  <a16:creationId xmlns:a16="http://schemas.microsoft.com/office/drawing/2014/main" id="{464630E8-6315-4DA3-BD83-10A73C30F4F4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009;p52">
              <a:extLst>
                <a:ext uri="{FF2B5EF4-FFF2-40B4-BE49-F238E27FC236}">
                  <a16:creationId xmlns:a16="http://schemas.microsoft.com/office/drawing/2014/main" id="{2B393C9A-311A-4295-887A-61C9F70AFE3C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010;p52">
              <a:extLst>
                <a:ext uri="{FF2B5EF4-FFF2-40B4-BE49-F238E27FC236}">
                  <a16:creationId xmlns:a16="http://schemas.microsoft.com/office/drawing/2014/main" id="{406B19E2-8F69-43B7-92D9-D56B6AEAC8BC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D58C341-FA10-4D2E-8539-203158696AFA}"/>
              </a:ext>
            </a:extLst>
          </p:cNvPr>
          <p:cNvSpPr txBox="1"/>
          <p:nvPr/>
        </p:nvSpPr>
        <p:spPr>
          <a:xfrm>
            <a:off x="-35568" y="893722"/>
            <a:ext cx="1035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64" name="Google Shape;629;p42">
            <a:extLst>
              <a:ext uri="{FF2B5EF4-FFF2-40B4-BE49-F238E27FC236}">
                <a16:creationId xmlns:a16="http://schemas.microsoft.com/office/drawing/2014/main" id="{FFEEDEF5-0349-489A-AD5B-5D246F753DBA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15002;p66">
            <a:extLst>
              <a:ext uri="{FF2B5EF4-FFF2-40B4-BE49-F238E27FC236}">
                <a16:creationId xmlns:a16="http://schemas.microsoft.com/office/drawing/2014/main" id="{4801D132-5428-486E-B1E9-44C0D1FC3F2C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66" name="Google Shape;15003;p66">
              <a:extLst>
                <a:ext uri="{FF2B5EF4-FFF2-40B4-BE49-F238E27FC236}">
                  <a16:creationId xmlns:a16="http://schemas.microsoft.com/office/drawing/2014/main" id="{E5CF93AA-10FB-4321-A2D4-674759BEB90E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004;p66">
              <a:extLst>
                <a:ext uri="{FF2B5EF4-FFF2-40B4-BE49-F238E27FC236}">
                  <a16:creationId xmlns:a16="http://schemas.microsoft.com/office/drawing/2014/main" id="{C618F0D9-B40E-46FF-A385-402AD3C313BF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005;p66">
              <a:extLst>
                <a:ext uri="{FF2B5EF4-FFF2-40B4-BE49-F238E27FC236}">
                  <a16:creationId xmlns:a16="http://schemas.microsoft.com/office/drawing/2014/main" id="{1983A9E6-3D7D-4591-8A1C-FF6A27E3BCC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006;p66">
              <a:extLst>
                <a:ext uri="{FF2B5EF4-FFF2-40B4-BE49-F238E27FC236}">
                  <a16:creationId xmlns:a16="http://schemas.microsoft.com/office/drawing/2014/main" id="{D4972347-71D0-4D60-A038-4707CB0326D8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007;p66">
              <a:extLst>
                <a:ext uri="{FF2B5EF4-FFF2-40B4-BE49-F238E27FC236}">
                  <a16:creationId xmlns:a16="http://schemas.microsoft.com/office/drawing/2014/main" id="{A01AFC47-F629-45F9-9BF3-73D21E900324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B65BE208-A326-4328-93C0-5808A291E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607" y="1143011"/>
            <a:ext cx="5845140" cy="2166403"/>
          </a:xfrm>
          <a:effectLst/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Tested a variety of resolutions (0.4-1.2):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18 clusters at resolution 1.0</a:t>
            </a:r>
          </a:p>
          <a:p>
            <a:r>
              <a:rPr lang="en-US" dirty="0">
                <a:effectLst/>
              </a:rPr>
              <a:t>Clusters reflect consistent visual groupings in projected data</a:t>
            </a:r>
          </a:p>
          <a:p>
            <a:endParaRPr lang="en-US" dirty="0">
              <a:effectLst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2B2C07C-E599-412E-9AE8-54424A38DD13}"/>
              </a:ext>
            </a:extLst>
          </p:cNvPr>
          <p:cNvSpPr txBox="1">
            <a:spLocks/>
          </p:cNvSpPr>
          <p:nvPr/>
        </p:nvSpPr>
        <p:spPr>
          <a:xfrm>
            <a:off x="1359184" y="73632"/>
            <a:ext cx="1021711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Clustering with the Louvain algorithm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D323A5-E5B0-4FAF-9C28-CAA32751EF97}"/>
              </a:ext>
            </a:extLst>
          </p:cNvPr>
          <p:cNvGrpSpPr/>
          <p:nvPr/>
        </p:nvGrpSpPr>
        <p:grpSpPr>
          <a:xfrm>
            <a:off x="7923344" y="1167865"/>
            <a:ext cx="3498273" cy="2158934"/>
            <a:chOff x="8104319" y="1421892"/>
            <a:chExt cx="3498273" cy="2158934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FD83F0C-B2FC-4873-B3C3-DE12BD8FC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4319" y="1421892"/>
              <a:ext cx="3498273" cy="2158934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1D8D01B-CFAE-4A98-997F-B3F34976D694}"/>
                </a:ext>
              </a:extLst>
            </p:cNvPr>
            <p:cNvCxnSpPr/>
            <p:nvPr/>
          </p:nvCxnSpPr>
          <p:spPr>
            <a:xfrm flipV="1">
              <a:off x="10684665" y="2010563"/>
              <a:ext cx="0" cy="8593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3647902-8820-4992-9258-F76E99802875}"/>
                </a:ext>
              </a:extLst>
            </p:cNvPr>
            <p:cNvSpPr/>
            <p:nvPr/>
          </p:nvSpPr>
          <p:spPr>
            <a:xfrm>
              <a:off x="10587039" y="1772235"/>
              <a:ext cx="185727" cy="2065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2911B3F-09C1-41DA-AF54-51F98F68D204}"/>
              </a:ext>
            </a:extLst>
          </p:cNvPr>
          <p:cNvGrpSpPr/>
          <p:nvPr/>
        </p:nvGrpSpPr>
        <p:grpSpPr>
          <a:xfrm>
            <a:off x="1686222" y="3507321"/>
            <a:ext cx="9735395" cy="3190518"/>
            <a:chOff x="1496846" y="1371857"/>
            <a:chExt cx="9735395" cy="3190518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CC1084A-246D-4DA6-BD35-442EB046E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6846" y="1371857"/>
              <a:ext cx="5169821" cy="319051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B9E03E8-4B68-44B6-9A7D-8F01493F1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2420" y="1371857"/>
              <a:ext cx="5169821" cy="3190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13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C8CBE585-F13B-4B4B-8AD0-A3F658942FDA}"/>
              </a:ext>
            </a:extLst>
          </p:cNvPr>
          <p:cNvSpPr/>
          <p:nvPr/>
        </p:nvSpPr>
        <p:spPr>
          <a:xfrm>
            <a:off x="-3521" y="0"/>
            <a:ext cx="103569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91BEAD8-C0F0-4AA3-8709-15510498A12F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74FDC5-CF98-47D8-A555-ABA87C580256}"/>
              </a:ext>
            </a:extLst>
          </p:cNvPr>
          <p:cNvSpPr/>
          <p:nvPr/>
        </p:nvSpPr>
        <p:spPr>
          <a:xfrm>
            <a:off x="12069" y="1361583"/>
            <a:ext cx="942441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DAC8B6EF-20E5-4D1D-9F6C-C30A49F68342}"/>
              </a:ext>
            </a:extLst>
          </p:cNvPr>
          <p:cNvSpPr/>
          <p:nvPr/>
        </p:nvSpPr>
        <p:spPr>
          <a:xfrm>
            <a:off x="-3559" y="2718388"/>
            <a:ext cx="1010013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Google Shape;629;p42">
            <a:extLst>
              <a:ext uri="{FF2B5EF4-FFF2-40B4-BE49-F238E27FC236}">
                <a16:creationId xmlns:a16="http://schemas.microsoft.com/office/drawing/2014/main" id="{8E8030A2-39FD-4E8A-9DE5-004B7CE643A6}"/>
              </a:ext>
            </a:extLst>
          </p:cNvPr>
          <p:cNvSpPr/>
          <p:nvPr/>
        </p:nvSpPr>
        <p:spPr>
          <a:xfrm>
            <a:off x="171545" y="295915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CC9C8B-66CD-48DD-8FD4-F7994C0CD8CE}"/>
              </a:ext>
            </a:extLst>
          </p:cNvPr>
          <p:cNvSpPr/>
          <p:nvPr/>
        </p:nvSpPr>
        <p:spPr>
          <a:xfrm>
            <a:off x="-1" y="0"/>
            <a:ext cx="957262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Google Shape;629;p42">
            <a:extLst>
              <a:ext uri="{FF2B5EF4-FFF2-40B4-BE49-F238E27FC236}">
                <a16:creationId xmlns:a16="http://schemas.microsoft.com/office/drawing/2014/main" id="{72699D5A-FE3E-44A3-9E97-E3A9F68C53CD}"/>
              </a:ext>
            </a:extLst>
          </p:cNvPr>
          <p:cNvSpPr/>
          <p:nvPr/>
        </p:nvSpPr>
        <p:spPr>
          <a:xfrm>
            <a:off x="171545" y="29577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629;p42">
            <a:extLst>
              <a:ext uri="{FF2B5EF4-FFF2-40B4-BE49-F238E27FC236}">
                <a16:creationId xmlns:a16="http://schemas.microsoft.com/office/drawing/2014/main" id="{ACC50956-31E1-451D-8F2A-2DBA4E3DEC25}"/>
              </a:ext>
            </a:extLst>
          </p:cNvPr>
          <p:cNvSpPr/>
          <p:nvPr/>
        </p:nvSpPr>
        <p:spPr>
          <a:xfrm>
            <a:off x="155030" y="24356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15002;p66">
            <a:extLst>
              <a:ext uri="{FF2B5EF4-FFF2-40B4-BE49-F238E27FC236}">
                <a16:creationId xmlns:a16="http://schemas.microsoft.com/office/drawing/2014/main" id="{087E0C90-EF35-43DB-885E-BEF52840D8A2}"/>
              </a:ext>
            </a:extLst>
          </p:cNvPr>
          <p:cNvGrpSpPr/>
          <p:nvPr/>
        </p:nvGrpSpPr>
        <p:grpSpPr>
          <a:xfrm>
            <a:off x="331619" y="461591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95" name="Google Shape;15003;p66">
              <a:extLst>
                <a:ext uri="{FF2B5EF4-FFF2-40B4-BE49-F238E27FC236}">
                  <a16:creationId xmlns:a16="http://schemas.microsoft.com/office/drawing/2014/main" id="{184D293D-F6AA-409F-8B84-69BE2F972C92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004;p66">
              <a:extLst>
                <a:ext uri="{FF2B5EF4-FFF2-40B4-BE49-F238E27FC236}">
                  <a16:creationId xmlns:a16="http://schemas.microsoft.com/office/drawing/2014/main" id="{2BB1376E-A8D7-4905-B3AA-13F0E60396B5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005;p66">
              <a:extLst>
                <a:ext uri="{FF2B5EF4-FFF2-40B4-BE49-F238E27FC236}">
                  <a16:creationId xmlns:a16="http://schemas.microsoft.com/office/drawing/2014/main" id="{6C4F6AEE-6180-4864-94F9-8AAE4325F45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007;p66">
              <a:extLst>
                <a:ext uri="{FF2B5EF4-FFF2-40B4-BE49-F238E27FC236}">
                  <a16:creationId xmlns:a16="http://schemas.microsoft.com/office/drawing/2014/main" id="{464CE850-CB60-46AE-8B91-177A96802725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629;p42">
            <a:extLst>
              <a:ext uri="{FF2B5EF4-FFF2-40B4-BE49-F238E27FC236}">
                <a16:creationId xmlns:a16="http://schemas.microsoft.com/office/drawing/2014/main" id="{293F365F-04EB-456C-A192-C071F8D9295C}"/>
              </a:ext>
            </a:extLst>
          </p:cNvPr>
          <p:cNvSpPr/>
          <p:nvPr/>
        </p:nvSpPr>
        <p:spPr>
          <a:xfrm>
            <a:off x="168828" y="162174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E9BA8EF-6A3A-4EA3-B39A-61E8AA6C1901}"/>
              </a:ext>
            </a:extLst>
          </p:cNvPr>
          <p:cNvSpPr txBox="1"/>
          <p:nvPr/>
        </p:nvSpPr>
        <p:spPr>
          <a:xfrm>
            <a:off x="5967" y="2271895"/>
            <a:ext cx="9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Data and Methods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BCF15A9-0FC3-483A-B2EF-B001DE80D168}"/>
              </a:ext>
            </a:extLst>
          </p:cNvPr>
          <p:cNvSpPr/>
          <p:nvPr/>
        </p:nvSpPr>
        <p:spPr>
          <a:xfrm>
            <a:off x="16515" y="4085748"/>
            <a:ext cx="942441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Google Shape;629;p42">
            <a:extLst>
              <a:ext uri="{FF2B5EF4-FFF2-40B4-BE49-F238E27FC236}">
                <a16:creationId xmlns:a16="http://schemas.microsoft.com/office/drawing/2014/main" id="{493C168A-F0AD-4E56-99D7-4500B0F1639C}"/>
              </a:ext>
            </a:extLst>
          </p:cNvPr>
          <p:cNvSpPr/>
          <p:nvPr/>
        </p:nvSpPr>
        <p:spPr>
          <a:xfrm>
            <a:off x="155030" y="43293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D637F9B-8184-4713-8347-42CDF571329D}"/>
              </a:ext>
            </a:extLst>
          </p:cNvPr>
          <p:cNvSpPr txBox="1"/>
          <p:nvPr/>
        </p:nvSpPr>
        <p:spPr>
          <a:xfrm>
            <a:off x="-3068" y="49794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Discussion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99068B5-D022-4B50-8333-01807F0D150A}"/>
              </a:ext>
            </a:extLst>
          </p:cNvPr>
          <p:cNvSpPr/>
          <p:nvPr/>
        </p:nvSpPr>
        <p:spPr>
          <a:xfrm>
            <a:off x="16515" y="5446792"/>
            <a:ext cx="937188" cy="1411207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8470D1-DA28-42AE-B40C-53197064FBFF}"/>
              </a:ext>
            </a:extLst>
          </p:cNvPr>
          <p:cNvSpPr txBox="1"/>
          <p:nvPr/>
        </p:nvSpPr>
        <p:spPr>
          <a:xfrm>
            <a:off x="-3559" y="6357643"/>
            <a:ext cx="957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Future Directions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DEE3636-4104-46B3-852F-B3D53FDC93A2}"/>
              </a:ext>
            </a:extLst>
          </p:cNvPr>
          <p:cNvSpPr txBox="1"/>
          <p:nvPr/>
        </p:nvSpPr>
        <p:spPr>
          <a:xfrm>
            <a:off x="8684" y="36078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Black" panose="020B0A04020102020204" pitchFamily="34" charset="0"/>
              </a:rPr>
              <a:t>Results</a:t>
            </a:r>
          </a:p>
        </p:txBody>
      </p:sp>
      <p:sp>
        <p:nvSpPr>
          <p:cNvPr id="228" name="Google Shape;4893;p52">
            <a:extLst>
              <a:ext uri="{FF2B5EF4-FFF2-40B4-BE49-F238E27FC236}">
                <a16:creationId xmlns:a16="http://schemas.microsoft.com/office/drawing/2014/main" id="{E956BCF4-CE87-402D-BD4F-F04E035F8F43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894;p52">
            <a:extLst>
              <a:ext uri="{FF2B5EF4-FFF2-40B4-BE49-F238E27FC236}">
                <a16:creationId xmlns:a16="http://schemas.microsoft.com/office/drawing/2014/main" id="{AF2E36F4-0EB0-4CA0-B732-44DB2E15D38F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895;p52">
            <a:extLst>
              <a:ext uri="{FF2B5EF4-FFF2-40B4-BE49-F238E27FC236}">
                <a16:creationId xmlns:a16="http://schemas.microsoft.com/office/drawing/2014/main" id="{32957E9C-D9DB-4FF0-B601-8465E3865E67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896;p52">
            <a:extLst>
              <a:ext uri="{FF2B5EF4-FFF2-40B4-BE49-F238E27FC236}">
                <a16:creationId xmlns:a16="http://schemas.microsoft.com/office/drawing/2014/main" id="{788DE5CE-2550-4015-8797-9D5D99D47FB6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15006;p66">
            <a:extLst>
              <a:ext uri="{FF2B5EF4-FFF2-40B4-BE49-F238E27FC236}">
                <a16:creationId xmlns:a16="http://schemas.microsoft.com/office/drawing/2014/main" id="{25D44719-9B8A-4E2A-B9DE-D31A9FD543D1}"/>
              </a:ext>
            </a:extLst>
          </p:cNvPr>
          <p:cNvSpPr/>
          <p:nvPr/>
        </p:nvSpPr>
        <p:spPr>
          <a:xfrm>
            <a:off x="236078" y="5869617"/>
            <a:ext cx="448693" cy="368051"/>
          </a:xfrm>
          <a:custGeom>
            <a:avLst/>
            <a:gdLst/>
            <a:ahLst/>
            <a:cxnLst/>
            <a:rect l="l" t="t" r="r" b="b"/>
            <a:pathLst>
              <a:path w="11711" h="11516" extrusionOk="0">
                <a:moveTo>
                  <a:pt x="11312" y="344"/>
                </a:moveTo>
                <a:lnTo>
                  <a:pt x="10835" y="1987"/>
                </a:lnTo>
                <a:lnTo>
                  <a:pt x="9680" y="821"/>
                </a:lnTo>
                <a:lnTo>
                  <a:pt x="11312" y="344"/>
                </a:lnTo>
                <a:close/>
                <a:moveTo>
                  <a:pt x="4882" y="3821"/>
                </a:moveTo>
                <a:lnTo>
                  <a:pt x="2822" y="5881"/>
                </a:lnTo>
                <a:lnTo>
                  <a:pt x="477" y="5690"/>
                </a:lnTo>
                <a:cubicBezTo>
                  <a:pt x="453" y="5690"/>
                  <a:pt x="429" y="5643"/>
                  <a:pt x="465" y="5631"/>
                </a:cubicBezTo>
                <a:cubicBezTo>
                  <a:pt x="1477" y="4619"/>
                  <a:pt x="2822" y="4000"/>
                  <a:pt x="4227" y="3881"/>
                </a:cubicBezTo>
                <a:lnTo>
                  <a:pt x="4882" y="3821"/>
                </a:lnTo>
                <a:close/>
                <a:moveTo>
                  <a:pt x="2894" y="6297"/>
                </a:moveTo>
                <a:lnTo>
                  <a:pt x="3811" y="7226"/>
                </a:lnTo>
                <a:lnTo>
                  <a:pt x="3477" y="7571"/>
                </a:lnTo>
                <a:lnTo>
                  <a:pt x="2549" y="6643"/>
                </a:lnTo>
                <a:lnTo>
                  <a:pt x="2894" y="6297"/>
                </a:lnTo>
                <a:close/>
                <a:moveTo>
                  <a:pt x="2727" y="7333"/>
                </a:moveTo>
                <a:lnTo>
                  <a:pt x="3203" y="7810"/>
                </a:lnTo>
                <a:lnTo>
                  <a:pt x="2799" y="8226"/>
                </a:lnTo>
                <a:cubicBezTo>
                  <a:pt x="2787" y="8238"/>
                  <a:pt x="2763" y="8262"/>
                  <a:pt x="2739" y="8298"/>
                </a:cubicBezTo>
                <a:lnTo>
                  <a:pt x="2310" y="7869"/>
                </a:lnTo>
                <a:cubicBezTo>
                  <a:pt x="2287" y="7833"/>
                  <a:pt x="2287" y="7774"/>
                  <a:pt x="2310" y="7750"/>
                </a:cubicBezTo>
                <a:lnTo>
                  <a:pt x="2727" y="7333"/>
                </a:lnTo>
                <a:close/>
                <a:moveTo>
                  <a:pt x="9311" y="916"/>
                </a:moveTo>
                <a:lnTo>
                  <a:pt x="10740" y="2345"/>
                </a:lnTo>
                <a:lnTo>
                  <a:pt x="10299" y="3821"/>
                </a:lnTo>
                <a:lnTo>
                  <a:pt x="5597" y="8524"/>
                </a:lnTo>
                <a:lnTo>
                  <a:pt x="4680" y="7595"/>
                </a:lnTo>
                <a:lnTo>
                  <a:pt x="6823" y="5452"/>
                </a:lnTo>
                <a:cubicBezTo>
                  <a:pt x="6966" y="5309"/>
                  <a:pt x="7001" y="5035"/>
                  <a:pt x="6811" y="4833"/>
                </a:cubicBezTo>
                <a:cubicBezTo>
                  <a:pt x="6728" y="4750"/>
                  <a:pt x="6617" y="4708"/>
                  <a:pt x="6506" y="4708"/>
                </a:cubicBezTo>
                <a:cubicBezTo>
                  <a:pt x="6394" y="4708"/>
                  <a:pt x="6281" y="4750"/>
                  <a:pt x="6192" y="4833"/>
                </a:cubicBezTo>
                <a:lnTo>
                  <a:pt x="4049" y="6976"/>
                </a:lnTo>
                <a:lnTo>
                  <a:pt x="3132" y="6047"/>
                </a:lnTo>
                <a:lnTo>
                  <a:pt x="7835" y="1344"/>
                </a:lnTo>
                <a:lnTo>
                  <a:pt x="9311" y="916"/>
                </a:lnTo>
                <a:close/>
                <a:moveTo>
                  <a:pt x="6495" y="5047"/>
                </a:moveTo>
                <a:cubicBezTo>
                  <a:pt x="6522" y="5047"/>
                  <a:pt x="6549" y="5059"/>
                  <a:pt x="6573" y="5083"/>
                </a:cubicBezTo>
                <a:cubicBezTo>
                  <a:pt x="6609" y="5131"/>
                  <a:pt x="6609" y="5178"/>
                  <a:pt x="6573" y="5226"/>
                </a:cubicBezTo>
                <a:lnTo>
                  <a:pt x="4311" y="7488"/>
                </a:lnTo>
                <a:lnTo>
                  <a:pt x="3203" y="8595"/>
                </a:lnTo>
                <a:cubicBezTo>
                  <a:pt x="3180" y="8619"/>
                  <a:pt x="3153" y="8631"/>
                  <a:pt x="3127" y="8631"/>
                </a:cubicBezTo>
                <a:cubicBezTo>
                  <a:pt x="3102" y="8631"/>
                  <a:pt x="3078" y="8619"/>
                  <a:pt x="3060" y="8595"/>
                </a:cubicBezTo>
                <a:cubicBezTo>
                  <a:pt x="3013" y="8548"/>
                  <a:pt x="3013" y="8488"/>
                  <a:pt x="3060" y="8441"/>
                </a:cubicBezTo>
                <a:lnTo>
                  <a:pt x="6418" y="5083"/>
                </a:lnTo>
                <a:cubicBezTo>
                  <a:pt x="6442" y="5059"/>
                  <a:pt x="6469" y="5047"/>
                  <a:pt x="6495" y="5047"/>
                </a:cubicBezTo>
                <a:close/>
                <a:moveTo>
                  <a:pt x="4430" y="7857"/>
                </a:moveTo>
                <a:lnTo>
                  <a:pt x="5346" y="8786"/>
                </a:lnTo>
                <a:lnTo>
                  <a:pt x="5001" y="9119"/>
                </a:lnTo>
                <a:lnTo>
                  <a:pt x="4989" y="9119"/>
                </a:lnTo>
                <a:lnTo>
                  <a:pt x="4084" y="8202"/>
                </a:lnTo>
                <a:lnTo>
                  <a:pt x="4430" y="7857"/>
                </a:lnTo>
                <a:close/>
                <a:moveTo>
                  <a:pt x="3846" y="8429"/>
                </a:moveTo>
                <a:lnTo>
                  <a:pt x="4323" y="8905"/>
                </a:lnTo>
                <a:lnTo>
                  <a:pt x="3906" y="9322"/>
                </a:lnTo>
                <a:cubicBezTo>
                  <a:pt x="3894" y="9334"/>
                  <a:pt x="3858" y="9357"/>
                  <a:pt x="3846" y="9357"/>
                </a:cubicBezTo>
                <a:cubicBezTo>
                  <a:pt x="3834" y="9357"/>
                  <a:pt x="3811" y="9357"/>
                  <a:pt x="3787" y="9322"/>
                </a:cubicBezTo>
                <a:lnTo>
                  <a:pt x="3358" y="8905"/>
                </a:lnTo>
                <a:cubicBezTo>
                  <a:pt x="3382" y="8893"/>
                  <a:pt x="3394" y="8881"/>
                  <a:pt x="3430" y="8845"/>
                </a:cubicBezTo>
                <a:lnTo>
                  <a:pt x="3846" y="8429"/>
                </a:lnTo>
                <a:close/>
                <a:moveTo>
                  <a:pt x="11322" y="1"/>
                </a:moveTo>
                <a:cubicBezTo>
                  <a:pt x="11295" y="1"/>
                  <a:pt x="11267" y="4"/>
                  <a:pt x="11240" y="11"/>
                </a:cubicBezTo>
                <a:cubicBezTo>
                  <a:pt x="10514" y="213"/>
                  <a:pt x="8394" y="844"/>
                  <a:pt x="7704" y="1035"/>
                </a:cubicBezTo>
                <a:cubicBezTo>
                  <a:pt x="7668" y="1047"/>
                  <a:pt x="7656" y="1059"/>
                  <a:pt x="7621" y="1083"/>
                </a:cubicBezTo>
                <a:lnTo>
                  <a:pt x="5263" y="3440"/>
                </a:lnTo>
                <a:lnTo>
                  <a:pt x="4203" y="3535"/>
                </a:lnTo>
                <a:cubicBezTo>
                  <a:pt x="2703" y="3654"/>
                  <a:pt x="1286" y="4321"/>
                  <a:pt x="227" y="5381"/>
                </a:cubicBezTo>
                <a:cubicBezTo>
                  <a:pt x="1" y="5595"/>
                  <a:pt x="143" y="5988"/>
                  <a:pt x="465" y="6024"/>
                </a:cubicBezTo>
                <a:lnTo>
                  <a:pt x="2525" y="6190"/>
                </a:lnTo>
                <a:lnTo>
                  <a:pt x="2310" y="6405"/>
                </a:lnTo>
                <a:cubicBezTo>
                  <a:pt x="2179" y="6536"/>
                  <a:pt x="2179" y="6750"/>
                  <a:pt x="2310" y="6881"/>
                </a:cubicBezTo>
                <a:lnTo>
                  <a:pt x="2525" y="7083"/>
                </a:lnTo>
                <a:lnTo>
                  <a:pt x="2108" y="7500"/>
                </a:lnTo>
                <a:cubicBezTo>
                  <a:pt x="1941" y="7667"/>
                  <a:pt x="1941" y="7941"/>
                  <a:pt x="2108" y="8095"/>
                </a:cubicBezTo>
                <a:lnTo>
                  <a:pt x="3561" y="9560"/>
                </a:lnTo>
                <a:cubicBezTo>
                  <a:pt x="3644" y="9643"/>
                  <a:pt x="3751" y="9685"/>
                  <a:pt x="3858" y="9685"/>
                </a:cubicBezTo>
                <a:cubicBezTo>
                  <a:pt x="3965" y="9685"/>
                  <a:pt x="4073" y="9643"/>
                  <a:pt x="4156" y="9560"/>
                </a:cubicBezTo>
                <a:lnTo>
                  <a:pt x="4573" y="9143"/>
                </a:lnTo>
                <a:lnTo>
                  <a:pt x="4763" y="9334"/>
                </a:lnTo>
                <a:cubicBezTo>
                  <a:pt x="4835" y="9399"/>
                  <a:pt x="4924" y="9432"/>
                  <a:pt x="5015" y="9432"/>
                </a:cubicBezTo>
                <a:cubicBezTo>
                  <a:pt x="5105" y="9432"/>
                  <a:pt x="5198" y="9399"/>
                  <a:pt x="5275" y="9334"/>
                </a:cubicBezTo>
                <a:lnTo>
                  <a:pt x="5477" y="9131"/>
                </a:lnTo>
                <a:lnTo>
                  <a:pt x="5656" y="11179"/>
                </a:lnTo>
                <a:cubicBezTo>
                  <a:pt x="5680" y="11334"/>
                  <a:pt x="5763" y="11453"/>
                  <a:pt x="5894" y="11500"/>
                </a:cubicBezTo>
                <a:cubicBezTo>
                  <a:pt x="5935" y="11511"/>
                  <a:pt x="5975" y="11516"/>
                  <a:pt x="6015" y="11516"/>
                </a:cubicBezTo>
                <a:cubicBezTo>
                  <a:pt x="6115" y="11516"/>
                  <a:pt x="6210" y="11482"/>
                  <a:pt x="6287" y="11405"/>
                </a:cubicBezTo>
                <a:cubicBezTo>
                  <a:pt x="6942" y="10750"/>
                  <a:pt x="7430" y="9977"/>
                  <a:pt x="7763" y="9119"/>
                </a:cubicBezTo>
                <a:cubicBezTo>
                  <a:pt x="7787" y="9024"/>
                  <a:pt x="7740" y="8941"/>
                  <a:pt x="7656" y="8893"/>
                </a:cubicBezTo>
                <a:cubicBezTo>
                  <a:pt x="7635" y="8885"/>
                  <a:pt x="7614" y="8881"/>
                  <a:pt x="7594" y="8881"/>
                </a:cubicBezTo>
                <a:cubicBezTo>
                  <a:pt x="7525" y="8881"/>
                  <a:pt x="7467" y="8926"/>
                  <a:pt x="7430" y="9000"/>
                </a:cubicBezTo>
                <a:cubicBezTo>
                  <a:pt x="7132" y="9810"/>
                  <a:pt x="6656" y="10560"/>
                  <a:pt x="6037" y="11167"/>
                </a:cubicBezTo>
                <a:cubicBezTo>
                  <a:pt x="6027" y="11172"/>
                  <a:pt x="6015" y="11175"/>
                  <a:pt x="6005" y="11175"/>
                </a:cubicBezTo>
                <a:cubicBezTo>
                  <a:pt x="5990" y="11175"/>
                  <a:pt x="5978" y="11169"/>
                  <a:pt x="5978" y="11155"/>
                </a:cubicBezTo>
                <a:lnTo>
                  <a:pt x="5763" y="8822"/>
                </a:lnTo>
                <a:lnTo>
                  <a:pt x="7835" y="6750"/>
                </a:lnTo>
                <a:lnTo>
                  <a:pt x="7835" y="6750"/>
                </a:lnTo>
                <a:cubicBezTo>
                  <a:pt x="7763" y="7583"/>
                  <a:pt x="7740" y="7810"/>
                  <a:pt x="7656" y="8238"/>
                </a:cubicBezTo>
                <a:cubicBezTo>
                  <a:pt x="7644" y="8322"/>
                  <a:pt x="7680" y="8417"/>
                  <a:pt x="7787" y="8441"/>
                </a:cubicBezTo>
                <a:cubicBezTo>
                  <a:pt x="7803" y="8445"/>
                  <a:pt x="7819" y="8447"/>
                  <a:pt x="7834" y="8447"/>
                </a:cubicBezTo>
                <a:cubicBezTo>
                  <a:pt x="7909" y="8447"/>
                  <a:pt x="7972" y="8399"/>
                  <a:pt x="8002" y="8310"/>
                </a:cubicBezTo>
                <a:cubicBezTo>
                  <a:pt x="8121" y="7786"/>
                  <a:pt x="8121" y="7548"/>
                  <a:pt x="8216" y="6393"/>
                </a:cubicBezTo>
                <a:lnTo>
                  <a:pt x="10585" y="4023"/>
                </a:lnTo>
                <a:cubicBezTo>
                  <a:pt x="10597" y="4011"/>
                  <a:pt x="10621" y="3976"/>
                  <a:pt x="10633" y="3952"/>
                </a:cubicBezTo>
                <a:lnTo>
                  <a:pt x="11109" y="2345"/>
                </a:lnTo>
                <a:lnTo>
                  <a:pt x="11669" y="404"/>
                </a:lnTo>
                <a:cubicBezTo>
                  <a:pt x="11711" y="193"/>
                  <a:pt x="11529" y="1"/>
                  <a:pt x="11322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68A617D-35CF-40CF-9284-8CA36C006F1B}"/>
              </a:ext>
            </a:extLst>
          </p:cNvPr>
          <p:cNvGrpSpPr/>
          <p:nvPr/>
        </p:nvGrpSpPr>
        <p:grpSpPr>
          <a:xfrm>
            <a:off x="257168" y="4492806"/>
            <a:ext cx="412152" cy="337088"/>
            <a:chOff x="1347795" y="4492806"/>
            <a:chExt cx="412152" cy="337088"/>
          </a:xfrm>
        </p:grpSpPr>
        <p:sp>
          <p:nvSpPr>
            <p:cNvPr id="241" name="Google Shape;15591;p67">
              <a:extLst>
                <a:ext uri="{FF2B5EF4-FFF2-40B4-BE49-F238E27FC236}">
                  <a16:creationId xmlns:a16="http://schemas.microsoft.com/office/drawing/2014/main" id="{E3FD51C9-4FC3-4A05-93E3-D3346B983693}"/>
                </a:ext>
              </a:extLst>
            </p:cNvPr>
            <p:cNvSpPr/>
            <p:nvPr/>
          </p:nvSpPr>
          <p:spPr>
            <a:xfrm>
              <a:off x="1478945" y="4622349"/>
              <a:ext cx="26429" cy="21288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5592;p67">
              <a:extLst>
                <a:ext uri="{FF2B5EF4-FFF2-40B4-BE49-F238E27FC236}">
                  <a16:creationId xmlns:a16="http://schemas.microsoft.com/office/drawing/2014/main" id="{0AA0FE86-C6EE-4E00-9D0A-3D408A47EA10}"/>
                </a:ext>
              </a:extLst>
            </p:cNvPr>
            <p:cNvSpPr/>
            <p:nvPr/>
          </p:nvSpPr>
          <p:spPr>
            <a:xfrm>
              <a:off x="1540867" y="4622349"/>
              <a:ext cx="26008" cy="21288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5593;p67">
              <a:extLst>
                <a:ext uri="{FF2B5EF4-FFF2-40B4-BE49-F238E27FC236}">
                  <a16:creationId xmlns:a16="http://schemas.microsoft.com/office/drawing/2014/main" id="{C5348938-38A0-4145-B1B0-92B8137D7397}"/>
                </a:ext>
              </a:extLst>
            </p:cNvPr>
            <p:cNvSpPr/>
            <p:nvPr/>
          </p:nvSpPr>
          <p:spPr>
            <a:xfrm>
              <a:off x="1601872" y="4622349"/>
              <a:ext cx="26468" cy="21288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5594;p67">
              <a:extLst>
                <a:ext uri="{FF2B5EF4-FFF2-40B4-BE49-F238E27FC236}">
                  <a16:creationId xmlns:a16="http://schemas.microsoft.com/office/drawing/2014/main" id="{C3A937CD-DCF2-4909-93B1-740C92D86E37}"/>
                </a:ext>
              </a:extLst>
            </p:cNvPr>
            <p:cNvSpPr/>
            <p:nvPr/>
          </p:nvSpPr>
          <p:spPr>
            <a:xfrm>
              <a:off x="1347795" y="4492806"/>
              <a:ext cx="412152" cy="337088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4E993F9-E8FB-4558-93EF-3E62AEF693CB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  <a:solidFill>
            <a:schemeClr val="bg1"/>
          </a:solidFill>
        </p:grpSpPr>
        <p:sp>
          <p:nvSpPr>
            <p:cNvPr id="274" name="Google Shape;4916;p52">
              <a:extLst>
                <a:ext uri="{FF2B5EF4-FFF2-40B4-BE49-F238E27FC236}">
                  <a16:creationId xmlns:a16="http://schemas.microsoft.com/office/drawing/2014/main" id="{51969540-6D88-484D-8FE0-A5B6FADCB9E2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917;p52">
              <a:extLst>
                <a:ext uri="{FF2B5EF4-FFF2-40B4-BE49-F238E27FC236}">
                  <a16:creationId xmlns:a16="http://schemas.microsoft.com/office/drawing/2014/main" id="{02248631-9F16-4D62-B866-163F2C4703F9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918;p52">
              <a:extLst>
                <a:ext uri="{FF2B5EF4-FFF2-40B4-BE49-F238E27FC236}">
                  <a16:creationId xmlns:a16="http://schemas.microsoft.com/office/drawing/2014/main" id="{090D2F7C-E7BC-47F3-A4D3-FEA9EF975424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919;p52">
              <a:extLst>
                <a:ext uri="{FF2B5EF4-FFF2-40B4-BE49-F238E27FC236}">
                  <a16:creationId xmlns:a16="http://schemas.microsoft.com/office/drawing/2014/main" id="{28DCA1A4-FE11-4D0D-BB82-FD23094FCC6B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920;p52">
              <a:extLst>
                <a:ext uri="{FF2B5EF4-FFF2-40B4-BE49-F238E27FC236}">
                  <a16:creationId xmlns:a16="http://schemas.microsoft.com/office/drawing/2014/main" id="{0C1F8322-E356-481E-A050-BD5DEB43B9EF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921;p52">
              <a:extLst>
                <a:ext uri="{FF2B5EF4-FFF2-40B4-BE49-F238E27FC236}">
                  <a16:creationId xmlns:a16="http://schemas.microsoft.com/office/drawing/2014/main" id="{5FB98165-92DE-406B-896D-988A6516894A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2A33240-77F0-4F77-AA89-33079E81A24C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  <a:solidFill>
            <a:schemeClr val="accent6"/>
          </a:solidFill>
        </p:grpSpPr>
        <p:sp>
          <p:nvSpPr>
            <p:cNvPr id="281" name="Google Shape;5008;p52">
              <a:extLst>
                <a:ext uri="{FF2B5EF4-FFF2-40B4-BE49-F238E27FC236}">
                  <a16:creationId xmlns:a16="http://schemas.microsoft.com/office/drawing/2014/main" id="{464630E8-6315-4DA3-BD83-10A73C30F4F4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009;p52">
              <a:extLst>
                <a:ext uri="{FF2B5EF4-FFF2-40B4-BE49-F238E27FC236}">
                  <a16:creationId xmlns:a16="http://schemas.microsoft.com/office/drawing/2014/main" id="{2B393C9A-311A-4295-887A-61C9F70AFE3C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010;p52">
              <a:extLst>
                <a:ext uri="{FF2B5EF4-FFF2-40B4-BE49-F238E27FC236}">
                  <a16:creationId xmlns:a16="http://schemas.microsoft.com/office/drawing/2014/main" id="{406B19E2-8F69-43B7-92D9-D56B6AEAC8BC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D58C341-FA10-4D2E-8539-203158696AFA}"/>
              </a:ext>
            </a:extLst>
          </p:cNvPr>
          <p:cNvSpPr txBox="1"/>
          <p:nvPr/>
        </p:nvSpPr>
        <p:spPr>
          <a:xfrm>
            <a:off x="-35568" y="893722"/>
            <a:ext cx="1035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64" name="Google Shape;629;p42">
            <a:extLst>
              <a:ext uri="{FF2B5EF4-FFF2-40B4-BE49-F238E27FC236}">
                <a16:creationId xmlns:a16="http://schemas.microsoft.com/office/drawing/2014/main" id="{FFEEDEF5-0349-489A-AD5B-5D246F753DBA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15002;p66">
            <a:extLst>
              <a:ext uri="{FF2B5EF4-FFF2-40B4-BE49-F238E27FC236}">
                <a16:creationId xmlns:a16="http://schemas.microsoft.com/office/drawing/2014/main" id="{4801D132-5428-486E-B1E9-44C0D1FC3F2C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66" name="Google Shape;15003;p66">
              <a:extLst>
                <a:ext uri="{FF2B5EF4-FFF2-40B4-BE49-F238E27FC236}">
                  <a16:creationId xmlns:a16="http://schemas.microsoft.com/office/drawing/2014/main" id="{E5CF93AA-10FB-4321-A2D4-674759BEB90E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004;p66">
              <a:extLst>
                <a:ext uri="{FF2B5EF4-FFF2-40B4-BE49-F238E27FC236}">
                  <a16:creationId xmlns:a16="http://schemas.microsoft.com/office/drawing/2014/main" id="{C618F0D9-B40E-46FF-A385-402AD3C313BF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005;p66">
              <a:extLst>
                <a:ext uri="{FF2B5EF4-FFF2-40B4-BE49-F238E27FC236}">
                  <a16:creationId xmlns:a16="http://schemas.microsoft.com/office/drawing/2014/main" id="{1983A9E6-3D7D-4591-8A1C-FF6A27E3BCC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006;p66">
              <a:extLst>
                <a:ext uri="{FF2B5EF4-FFF2-40B4-BE49-F238E27FC236}">
                  <a16:creationId xmlns:a16="http://schemas.microsoft.com/office/drawing/2014/main" id="{D4972347-71D0-4D60-A038-4707CB0326D8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007;p66">
              <a:extLst>
                <a:ext uri="{FF2B5EF4-FFF2-40B4-BE49-F238E27FC236}">
                  <a16:creationId xmlns:a16="http://schemas.microsoft.com/office/drawing/2014/main" id="{A01AFC47-F629-45F9-9BF3-73D21E900324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B65BE208-A326-4328-93C0-5808A291E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0747" y="4691597"/>
            <a:ext cx="10217112" cy="2166403"/>
          </a:xfrm>
          <a:effectLst/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Cell types well-represented by 1-2 clusters: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T cells (3), B cells (16, 17), macrophages (10, 15), stroma (5, 9)</a:t>
            </a:r>
          </a:p>
          <a:p>
            <a:r>
              <a:rPr lang="en-US" dirty="0">
                <a:effectLst/>
              </a:rPr>
              <a:t>Cell type without an independent cluster: endothelial (5 with stroma, but visually distinct)</a:t>
            </a:r>
          </a:p>
          <a:p>
            <a:r>
              <a:rPr lang="en-US" dirty="0">
                <a:effectLst/>
              </a:rPr>
              <a:t>Numerous clusters with epithelial identity</a:t>
            </a:r>
          </a:p>
          <a:p>
            <a:r>
              <a:rPr lang="en-US" dirty="0">
                <a:effectLst/>
              </a:rPr>
              <a:t>Undecided/unknown cells are spread throughout existing clusters, not independent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2B2C07C-E599-412E-9AE8-54424A38DD13}"/>
              </a:ext>
            </a:extLst>
          </p:cNvPr>
          <p:cNvSpPr txBox="1">
            <a:spLocks/>
          </p:cNvSpPr>
          <p:nvPr/>
        </p:nvSpPr>
        <p:spPr>
          <a:xfrm>
            <a:off x="1359184" y="73632"/>
            <a:ext cx="1021711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Visual comparison: cell types and Louvain clusters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0B9E03E8-4B68-44B6-9A7D-8F01493F1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092" y="1123129"/>
            <a:ext cx="5169821" cy="319051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0222404-69C6-47F8-9507-B8BB842EF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36" y="1127987"/>
            <a:ext cx="5161949" cy="318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9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C8CBE585-F13B-4B4B-8AD0-A3F658942FDA}"/>
              </a:ext>
            </a:extLst>
          </p:cNvPr>
          <p:cNvSpPr/>
          <p:nvPr/>
        </p:nvSpPr>
        <p:spPr>
          <a:xfrm>
            <a:off x="-3521" y="0"/>
            <a:ext cx="103569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91BEAD8-C0F0-4AA3-8709-15510498A12F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74FDC5-CF98-47D8-A555-ABA87C580256}"/>
              </a:ext>
            </a:extLst>
          </p:cNvPr>
          <p:cNvSpPr/>
          <p:nvPr/>
        </p:nvSpPr>
        <p:spPr>
          <a:xfrm>
            <a:off x="12069" y="1361583"/>
            <a:ext cx="942441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DAC8B6EF-20E5-4D1D-9F6C-C30A49F68342}"/>
              </a:ext>
            </a:extLst>
          </p:cNvPr>
          <p:cNvSpPr/>
          <p:nvPr/>
        </p:nvSpPr>
        <p:spPr>
          <a:xfrm>
            <a:off x="-3559" y="2718388"/>
            <a:ext cx="1010013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Google Shape;629;p42">
            <a:extLst>
              <a:ext uri="{FF2B5EF4-FFF2-40B4-BE49-F238E27FC236}">
                <a16:creationId xmlns:a16="http://schemas.microsoft.com/office/drawing/2014/main" id="{8E8030A2-39FD-4E8A-9DE5-004B7CE643A6}"/>
              </a:ext>
            </a:extLst>
          </p:cNvPr>
          <p:cNvSpPr/>
          <p:nvPr/>
        </p:nvSpPr>
        <p:spPr>
          <a:xfrm>
            <a:off x="171545" y="295915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CC9C8B-66CD-48DD-8FD4-F7994C0CD8CE}"/>
              </a:ext>
            </a:extLst>
          </p:cNvPr>
          <p:cNvSpPr/>
          <p:nvPr/>
        </p:nvSpPr>
        <p:spPr>
          <a:xfrm>
            <a:off x="-1" y="0"/>
            <a:ext cx="957262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Google Shape;629;p42">
            <a:extLst>
              <a:ext uri="{FF2B5EF4-FFF2-40B4-BE49-F238E27FC236}">
                <a16:creationId xmlns:a16="http://schemas.microsoft.com/office/drawing/2014/main" id="{72699D5A-FE3E-44A3-9E97-E3A9F68C53CD}"/>
              </a:ext>
            </a:extLst>
          </p:cNvPr>
          <p:cNvSpPr/>
          <p:nvPr/>
        </p:nvSpPr>
        <p:spPr>
          <a:xfrm>
            <a:off x="171545" y="29577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629;p42">
            <a:extLst>
              <a:ext uri="{FF2B5EF4-FFF2-40B4-BE49-F238E27FC236}">
                <a16:creationId xmlns:a16="http://schemas.microsoft.com/office/drawing/2014/main" id="{ACC50956-31E1-451D-8F2A-2DBA4E3DEC25}"/>
              </a:ext>
            </a:extLst>
          </p:cNvPr>
          <p:cNvSpPr/>
          <p:nvPr/>
        </p:nvSpPr>
        <p:spPr>
          <a:xfrm>
            <a:off x="155030" y="24356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15002;p66">
            <a:extLst>
              <a:ext uri="{FF2B5EF4-FFF2-40B4-BE49-F238E27FC236}">
                <a16:creationId xmlns:a16="http://schemas.microsoft.com/office/drawing/2014/main" id="{087E0C90-EF35-43DB-885E-BEF52840D8A2}"/>
              </a:ext>
            </a:extLst>
          </p:cNvPr>
          <p:cNvGrpSpPr/>
          <p:nvPr/>
        </p:nvGrpSpPr>
        <p:grpSpPr>
          <a:xfrm>
            <a:off x="331619" y="461591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95" name="Google Shape;15003;p66">
              <a:extLst>
                <a:ext uri="{FF2B5EF4-FFF2-40B4-BE49-F238E27FC236}">
                  <a16:creationId xmlns:a16="http://schemas.microsoft.com/office/drawing/2014/main" id="{184D293D-F6AA-409F-8B84-69BE2F972C92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004;p66">
              <a:extLst>
                <a:ext uri="{FF2B5EF4-FFF2-40B4-BE49-F238E27FC236}">
                  <a16:creationId xmlns:a16="http://schemas.microsoft.com/office/drawing/2014/main" id="{2BB1376E-A8D7-4905-B3AA-13F0E60396B5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005;p66">
              <a:extLst>
                <a:ext uri="{FF2B5EF4-FFF2-40B4-BE49-F238E27FC236}">
                  <a16:creationId xmlns:a16="http://schemas.microsoft.com/office/drawing/2014/main" id="{6C4F6AEE-6180-4864-94F9-8AAE4325F45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007;p66">
              <a:extLst>
                <a:ext uri="{FF2B5EF4-FFF2-40B4-BE49-F238E27FC236}">
                  <a16:creationId xmlns:a16="http://schemas.microsoft.com/office/drawing/2014/main" id="{464CE850-CB60-46AE-8B91-177A96802725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629;p42">
            <a:extLst>
              <a:ext uri="{FF2B5EF4-FFF2-40B4-BE49-F238E27FC236}">
                <a16:creationId xmlns:a16="http://schemas.microsoft.com/office/drawing/2014/main" id="{293F365F-04EB-456C-A192-C071F8D9295C}"/>
              </a:ext>
            </a:extLst>
          </p:cNvPr>
          <p:cNvSpPr/>
          <p:nvPr/>
        </p:nvSpPr>
        <p:spPr>
          <a:xfrm>
            <a:off x="168828" y="162174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E9BA8EF-6A3A-4EA3-B39A-61E8AA6C1901}"/>
              </a:ext>
            </a:extLst>
          </p:cNvPr>
          <p:cNvSpPr txBox="1"/>
          <p:nvPr/>
        </p:nvSpPr>
        <p:spPr>
          <a:xfrm>
            <a:off x="5967" y="2271895"/>
            <a:ext cx="9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Data and Methods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BCF15A9-0FC3-483A-B2EF-B001DE80D168}"/>
              </a:ext>
            </a:extLst>
          </p:cNvPr>
          <p:cNvSpPr/>
          <p:nvPr/>
        </p:nvSpPr>
        <p:spPr>
          <a:xfrm>
            <a:off x="16515" y="4085748"/>
            <a:ext cx="942441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Google Shape;629;p42">
            <a:extLst>
              <a:ext uri="{FF2B5EF4-FFF2-40B4-BE49-F238E27FC236}">
                <a16:creationId xmlns:a16="http://schemas.microsoft.com/office/drawing/2014/main" id="{493C168A-F0AD-4E56-99D7-4500B0F1639C}"/>
              </a:ext>
            </a:extLst>
          </p:cNvPr>
          <p:cNvSpPr/>
          <p:nvPr/>
        </p:nvSpPr>
        <p:spPr>
          <a:xfrm>
            <a:off x="155030" y="43293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D637F9B-8184-4713-8347-42CDF571329D}"/>
              </a:ext>
            </a:extLst>
          </p:cNvPr>
          <p:cNvSpPr txBox="1"/>
          <p:nvPr/>
        </p:nvSpPr>
        <p:spPr>
          <a:xfrm>
            <a:off x="-3068" y="49794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Discussion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99068B5-D022-4B50-8333-01807F0D150A}"/>
              </a:ext>
            </a:extLst>
          </p:cNvPr>
          <p:cNvSpPr/>
          <p:nvPr/>
        </p:nvSpPr>
        <p:spPr>
          <a:xfrm>
            <a:off x="16515" y="5446792"/>
            <a:ext cx="937188" cy="1411207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8470D1-DA28-42AE-B40C-53197064FBFF}"/>
              </a:ext>
            </a:extLst>
          </p:cNvPr>
          <p:cNvSpPr txBox="1"/>
          <p:nvPr/>
        </p:nvSpPr>
        <p:spPr>
          <a:xfrm>
            <a:off x="-3559" y="6357643"/>
            <a:ext cx="957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Future Directions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DEE3636-4104-46B3-852F-B3D53FDC93A2}"/>
              </a:ext>
            </a:extLst>
          </p:cNvPr>
          <p:cNvSpPr txBox="1"/>
          <p:nvPr/>
        </p:nvSpPr>
        <p:spPr>
          <a:xfrm>
            <a:off x="8684" y="36078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Black" panose="020B0A04020102020204" pitchFamily="34" charset="0"/>
              </a:rPr>
              <a:t>Results</a:t>
            </a:r>
          </a:p>
        </p:txBody>
      </p:sp>
      <p:sp>
        <p:nvSpPr>
          <p:cNvPr id="228" name="Google Shape;4893;p52">
            <a:extLst>
              <a:ext uri="{FF2B5EF4-FFF2-40B4-BE49-F238E27FC236}">
                <a16:creationId xmlns:a16="http://schemas.microsoft.com/office/drawing/2014/main" id="{E956BCF4-CE87-402D-BD4F-F04E035F8F43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894;p52">
            <a:extLst>
              <a:ext uri="{FF2B5EF4-FFF2-40B4-BE49-F238E27FC236}">
                <a16:creationId xmlns:a16="http://schemas.microsoft.com/office/drawing/2014/main" id="{AF2E36F4-0EB0-4CA0-B732-44DB2E15D38F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895;p52">
            <a:extLst>
              <a:ext uri="{FF2B5EF4-FFF2-40B4-BE49-F238E27FC236}">
                <a16:creationId xmlns:a16="http://schemas.microsoft.com/office/drawing/2014/main" id="{32957E9C-D9DB-4FF0-B601-8465E3865E67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896;p52">
            <a:extLst>
              <a:ext uri="{FF2B5EF4-FFF2-40B4-BE49-F238E27FC236}">
                <a16:creationId xmlns:a16="http://schemas.microsoft.com/office/drawing/2014/main" id="{788DE5CE-2550-4015-8797-9D5D99D47FB6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15006;p66">
            <a:extLst>
              <a:ext uri="{FF2B5EF4-FFF2-40B4-BE49-F238E27FC236}">
                <a16:creationId xmlns:a16="http://schemas.microsoft.com/office/drawing/2014/main" id="{25D44719-9B8A-4E2A-B9DE-D31A9FD543D1}"/>
              </a:ext>
            </a:extLst>
          </p:cNvPr>
          <p:cNvSpPr/>
          <p:nvPr/>
        </p:nvSpPr>
        <p:spPr>
          <a:xfrm>
            <a:off x="236078" y="5869617"/>
            <a:ext cx="448693" cy="368051"/>
          </a:xfrm>
          <a:custGeom>
            <a:avLst/>
            <a:gdLst/>
            <a:ahLst/>
            <a:cxnLst/>
            <a:rect l="l" t="t" r="r" b="b"/>
            <a:pathLst>
              <a:path w="11711" h="11516" extrusionOk="0">
                <a:moveTo>
                  <a:pt x="11312" y="344"/>
                </a:moveTo>
                <a:lnTo>
                  <a:pt x="10835" y="1987"/>
                </a:lnTo>
                <a:lnTo>
                  <a:pt x="9680" y="821"/>
                </a:lnTo>
                <a:lnTo>
                  <a:pt x="11312" y="344"/>
                </a:lnTo>
                <a:close/>
                <a:moveTo>
                  <a:pt x="4882" y="3821"/>
                </a:moveTo>
                <a:lnTo>
                  <a:pt x="2822" y="5881"/>
                </a:lnTo>
                <a:lnTo>
                  <a:pt x="477" y="5690"/>
                </a:lnTo>
                <a:cubicBezTo>
                  <a:pt x="453" y="5690"/>
                  <a:pt x="429" y="5643"/>
                  <a:pt x="465" y="5631"/>
                </a:cubicBezTo>
                <a:cubicBezTo>
                  <a:pt x="1477" y="4619"/>
                  <a:pt x="2822" y="4000"/>
                  <a:pt x="4227" y="3881"/>
                </a:cubicBezTo>
                <a:lnTo>
                  <a:pt x="4882" y="3821"/>
                </a:lnTo>
                <a:close/>
                <a:moveTo>
                  <a:pt x="2894" y="6297"/>
                </a:moveTo>
                <a:lnTo>
                  <a:pt x="3811" y="7226"/>
                </a:lnTo>
                <a:lnTo>
                  <a:pt x="3477" y="7571"/>
                </a:lnTo>
                <a:lnTo>
                  <a:pt x="2549" y="6643"/>
                </a:lnTo>
                <a:lnTo>
                  <a:pt x="2894" y="6297"/>
                </a:lnTo>
                <a:close/>
                <a:moveTo>
                  <a:pt x="2727" y="7333"/>
                </a:moveTo>
                <a:lnTo>
                  <a:pt x="3203" y="7810"/>
                </a:lnTo>
                <a:lnTo>
                  <a:pt x="2799" y="8226"/>
                </a:lnTo>
                <a:cubicBezTo>
                  <a:pt x="2787" y="8238"/>
                  <a:pt x="2763" y="8262"/>
                  <a:pt x="2739" y="8298"/>
                </a:cubicBezTo>
                <a:lnTo>
                  <a:pt x="2310" y="7869"/>
                </a:lnTo>
                <a:cubicBezTo>
                  <a:pt x="2287" y="7833"/>
                  <a:pt x="2287" y="7774"/>
                  <a:pt x="2310" y="7750"/>
                </a:cubicBezTo>
                <a:lnTo>
                  <a:pt x="2727" y="7333"/>
                </a:lnTo>
                <a:close/>
                <a:moveTo>
                  <a:pt x="9311" y="916"/>
                </a:moveTo>
                <a:lnTo>
                  <a:pt x="10740" y="2345"/>
                </a:lnTo>
                <a:lnTo>
                  <a:pt x="10299" y="3821"/>
                </a:lnTo>
                <a:lnTo>
                  <a:pt x="5597" y="8524"/>
                </a:lnTo>
                <a:lnTo>
                  <a:pt x="4680" y="7595"/>
                </a:lnTo>
                <a:lnTo>
                  <a:pt x="6823" y="5452"/>
                </a:lnTo>
                <a:cubicBezTo>
                  <a:pt x="6966" y="5309"/>
                  <a:pt x="7001" y="5035"/>
                  <a:pt x="6811" y="4833"/>
                </a:cubicBezTo>
                <a:cubicBezTo>
                  <a:pt x="6728" y="4750"/>
                  <a:pt x="6617" y="4708"/>
                  <a:pt x="6506" y="4708"/>
                </a:cubicBezTo>
                <a:cubicBezTo>
                  <a:pt x="6394" y="4708"/>
                  <a:pt x="6281" y="4750"/>
                  <a:pt x="6192" y="4833"/>
                </a:cubicBezTo>
                <a:lnTo>
                  <a:pt x="4049" y="6976"/>
                </a:lnTo>
                <a:lnTo>
                  <a:pt x="3132" y="6047"/>
                </a:lnTo>
                <a:lnTo>
                  <a:pt x="7835" y="1344"/>
                </a:lnTo>
                <a:lnTo>
                  <a:pt x="9311" y="916"/>
                </a:lnTo>
                <a:close/>
                <a:moveTo>
                  <a:pt x="6495" y="5047"/>
                </a:moveTo>
                <a:cubicBezTo>
                  <a:pt x="6522" y="5047"/>
                  <a:pt x="6549" y="5059"/>
                  <a:pt x="6573" y="5083"/>
                </a:cubicBezTo>
                <a:cubicBezTo>
                  <a:pt x="6609" y="5131"/>
                  <a:pt x="6609" y="5178"/>
                  <a:pt x="6573" y="5226"/>
                </a:cubicBezTo>
                <a:lnTo>
                  <a:pt x="4311" y="7488"/>
                </a:lnTo>
                <a:lnTo>
                  <a:pt x="3203" y="8595"/>
                </a:lnTo>
                <a:cubicBezTo>
                  <a:pt x="3180" y="8619"/>
                  <a:pt x="3153" y="8631"/>
                  <a:pt x="3127" y="8631"/>
                </a:cubicBezTo>
                <a:cubicBezTo>
                  <a:pt x="3102" y="8631"/>
                  <a:pt x="3078" y="8619"/>
                  <a:pt x="3060" y="8595"/>
                </a:cubicBezTo>
                <a:cubicBezTo>
                  <a:pt x="3013" y="8548"/>
                  <a:pt x="3013" y="8488"/>
                  <a:pt x="3060" y="8441"/>
                </a:cubicBezTo>
                <a:lnTo>
                  <a:pt x="6418" y="5083"/>
                </a:lnTo>
                <a:cubicBezTo>
                  <a:pt x="6442" y="5059"/>
                  <a:pt x="6469" y="5047"/>
                  <a:pt x="6495" y="5047"/>
                </a:cubicBezTo>
                <a:close/>
                <a:moveTo>
                  <a:pt x="4430" y="7857"/>
                </a:moveTo>
                <a:lnTo>
                  <a:pt x="5346" y="8786"/>
                </a:lnTo>
                <a:lnTo>
                  <a:pt x="5001" y="9119"/>
                </a:lnTo>
                <a:lnTo>
                  <a:pt x="4989" y="9119"/>
                </a:lnTo>
                <a:lnTo>
                  <a:pt x="4084" y="8202"/>
                </a:lnTo>
                <a:lnTo>
                  <a:pt x="4430" y="7857"/>
                </a:lnTo>
                <a:close/>
                <a:moveTo>
                  <a:pt x="3846" y="8429"/>
                </a:moveTo>
                <a:lnTo>
                  <a:pt x="4323" y="8905"/>
                </a:lnTo>
                <a:lnTo>
                  <a:pt x="3906" y="9322"/>
                </a:lnTo>
                <a:cubicBezTo>
                  <a:pt x="3894" y="9334"/>
                  <a:pt x="3858" y="9357"/>
                  <a:pt x="3846" y="9357"/>
                </a:cubicBezTo>
                <a:cubicBezTo>
                  <a:pt x="3834" y="9357"/>
                  <a:pt x="3811" y="9357"/>
                  <a:pt x="3787" y="9322"/>
                </a:cubicBezTo>
                <a:lnTo>
                  <a:pt x="3358" y="8905"/>
                </a:lnTo>
                <a:cubicBezTo>
                  <a:pt x="3382" y="8893"/>
                  <a:pt x="3394" y="8881"/>
                  <a:pt x="3430" y="8845"/>
                </a:cubicBezTo>
                <a:lnTo>
                  <a:pt x="3846" y="8429"/>
                </a:lnTo>
                <a:close/>
                <a:moveTo>
                  <a:pt x="11322" y="1"/>
                </a:moveTo>
                <a:cubicBezTo>
                  <a:pt x="11295" y="1"/>
                  <a:pt x="11267" y="4"/>
                  <a:pt x="11240" y="11"/>
                </a:cubicBezTo>
                <a:cubicBezTo>
                  <a:pt x="10514" y="213"/>
                  <a:pt x="8394" y="844"/>
                  <a:pt x="7704" y="1035"/>
                </a:cubicBezTo>
                <a:cubicBezTo>
                  <a:pt x="7668" y="1047"/>
                  <a:pt x="7656" y="1059"/>
                  <a:pt x="7621" y="1083"/>
                </a:cubicBezTo>
                <a:lnTo>
                  <a:pt x="5263" y="3440"/>
                </a:lnTo>
                <a:lnTo>
                  <a:pt x="4203" y="3535"/>
                </a:lnTo>
                <a:cubicBezTo>
                  <a:pt x="2703" y="3654"/>
                  <a:pt x="1286" y="4321"/>
                  <a:pt x="227" y="5381"/>
                </a:cubicBezTo>
                <a:cubicBezTo>
                  <a:pt x="1" y="5595"/>
                  <a:pt x="143" y="5988"/>
                  <a:pt x="465" y="6024"/>
                </a:cubicBezTo>
                <a:lnTo>
                  <a:pt x="2525" y="6190"/>
                </a:lnTo>
                <a:lnTo>
                  <a:pt x="2310" y="6405"/>
                </a:lnTo>
                <a:cubicBezTo>
                  <a:pt x="2179" y="6536"/>
                  <a:pt x="2179" y="6750"/>
                  <a:pt x="2310" y="6881"/>
                </a:cubicBezTo>
                <a:lnTo>
                  <a:pt x="2525" y="7083"/>
                </a:lnTo>
                <a:lnTo>
                  <a:pt x="2108" y="7500"/>
                </a:lnTo>
                <a:cubicBezTo>
                  <a:pt x="1941" y="7667"/>
                  <a:pt x="1941" y="7941"/>
                  <a:pt x="2108" y="8095"/>
                </a:cubicBezTo>
                <a:lnTo>
                  <a:pt x="3561" y="9560"/>
                </a:lnTo>
                <a:cubicBezTo>
                  <a:pt x="3644" y="9643"/>
                  <a:pt x="3751" y="9685"/>
                  <a:pt x="3858" y="9685"/>
                </a:cubicBezTo>
                <a:cubicBezTo>
                  <a:pt x="3965" y="9685"/>
                  <a:pt x="4073" y="9643"/>
                  <a:pt x="4156" y="9560"/>
                </a:cubicBezTo>
                <a:lnTo>
                  <a:pt x="4573" y="9143"/>
                </a:lnTo>
                <a:lnTo>
                  <a:pt x="4763" y="9334"/>
                </a:lnTo>
                <a:cubicBezTo>
                  <a:pt x="4835" y="9399"/>
                  <a:pt x="4924" y="9432"/>
                  <a:pt x="5015" y="9432"/>
                </a:cubicBezTo>
                <a:cubicBezTo>
                  <a:pt x="5105" y="9432"/>
                  <a:pt x="5198" y="9399"/>
                  <a:pt x="5275" y="9334"/>
                </a:cubicBezTo>
                <a:lnTo>
                  <a:pt x="5477" y="9131"/>
                </a:lnTo>
                <a:lnTo>
                  <a:pt x="5656" y="11179"/>
                </a:lnTo>
                <a:cubicBezTo>
                  <a:pt x="5680" y="11334"/>
                  <a:pt x="5763" y="11453"/>
                  <a:pt x="5894" y="11500"/>
                </a:cubicBezTo>
                <a:cubicBezTo>
                  <a:pt x="5935" y="11511"/>
                  <a:pt x="5975" y="11516"/>
                  <a:pt x="6015" y="11516"/>
                </a:cubicBezTo>
                <a:cubicBezTo>
                  <a:pt x="6115" y="11516"/>
                  <a:pt x="6210" y="11482"/>
                  <a:pt x="6287" y="11405"/>
                </a:cubicBezTo>
                <a:cubicBezTo>
                  <a:pt x="6942" y="10750"/>
                  <a:pt x="7430" y="9977"/>
                  <a:pt x="7763" y="9119"/>
                </a:cubicBezTo>
                <a:cubicBezTo>
                  <a:pt x="7787" y="9024"/>
                  <a:pt x="7740" y="8941"/>
                  <a:pt x="7656" y="8893"/>
                </a:cubicBezTo>
                <a:cubicBezTo>
                  <a:pt x="7635" y="8885"/>
                  <a:pt x="7614" y="8881"/>
                  <a:pt x="7594" y="8881"/>
                </a:cubicBezTo>
                <a:cubicBezTo>
                  <a:pt x="7525" y="8881"/>
                  <a:pt x="7467" y="8926"/>
                  <a:pt x="7430" y="9000"/>
                </a:cubicBezTo>
                <a:cubicBezTo>
                  <a:pt x="7132" y="9810"/>
                  <a:pt x="6656" y="10560"/>
                  <a:pt x="6037" y="11167"/>
                </a:cubicBezTo>
                <a:cubicBezTo>
                  <a:pt x="6027" y="11172"/>
                  <a:pt x="6015" y="11175"/>
                  <a:pt x="6005" y="11175"/>
                </a:cubicBezTo>
                <a:cubicBezTo>
                  <a:pt x="5990" y="11175"/>
                  <a:pt x="5978" y="11169"/>
                  <a:pt x="5978" y="11155"/>
                </a:cubicBezTo>
                <a:lnTo>
                  <a:pt x="5763" y="8822"/>
                </a:lnTo>
                <a:lnTo>
                  <a:pt x="7835" y="6750"/>
                </a:lnTo>
                <a:lnTo>
                  <a:pt x="7835" y="6750"/>
                </a:lnTo>
                <a:cubicBezTo>
                  <a:pt x="7763" y="7583"/>
                  <a:pt x="7740" y="7810"/>
                  <a:pt x="7656" y="8238"/>
                </a:cubicBezTo>
                <a:cubicBezTo>
                  <a:pt x="7644" y="8322"/>
                  <a:pt x="7680" y="8417"/>
                  <a:pt x="7787" y="8441"/>
                </a:cubicBezTo>
                <a:cubicBezTo>
                  <a:pt x="7803" y="8445"/>
                  <a:pt x="7819" y="8447"/>
                  <a:pt x="7834" y="8447"/>
                </a:cubicBezTo>
                <a:cubicBezTo>
                  <a:pt x="7909" y="8447"/>
                  <a:pt x="7972" y="8399"/>
                  <a:pt x="8002" y="8310"/>
                </a:cubicBezTo>
                <a:cubicBezTo>
                  <a:pt x="8121" y="7786"/>
                  <a:pt x="8121" y="7548"/>
                  <a:pt x="8216" y="6393"/>
                </a:cubicBezTo>
                <a:lnTo>
                  <a:pt x="10585" y="4023"/>
                </a:lnTo>
                <a:cubicBezTo>
                  <a:pt x="10597" y="4011"/>
                  <a:pt x="10621" y="3976"/>
                  <a:pt x="10633" y="3952"/>
                </a:cubicBezTo>
                <a:lnTo>
                  <a:pt x="11109" y="2345"/>
                </a:lnTo>
                <a:lnTo>
                  <a:pt x="11669" y="404"/>
                </a:lnTo>
                <a:cubicBezTo>
                  <a:pt x="11711" y="193"/>
                  <a:pt x="11529" y="1"/>
                  <a:pt x="11322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68A617D-35CF-40CF-9284-8CA36C006F1B}"/>
              </a:ext>
            </a:extLst>
          </p:cNvPr>
          <p:cNvGrpSpPr/>
          <p:nvPr/>
        </p:nvGrpSpPr>
        <p:grpSpPr>
          <a:xfrm>
            <a:off x="257168" y="4492806"/>
            <a:ext cx="412152" cy="337088"/>
            <a:chOff x="1347795" y="4492806"/>
            <a:chExt cx="412152" cy="337088"/>
          </a:xfrm>
        </p:grpSpPr>
        <p:sp>
          <p:nvSpPr>
            <p:cNvPr id="241" name="Google Shape;15591;p67">
              <a:extLst>
                <a:ext uri="{FF2B5EF4-FFF2-40B4-BE49-F238E27FC236}">
                  <a16:creationId xmlns:a16="http://schemas.microsoft.com/office/drawing/2014/main" id="{E3FD51C9-4FC3-4A05-93E3-D3346B983693}"/>
                </a:ext>
              </a:extLst>
            </p:cNvPr>
            <p:cNvSpPr/>
            <p:nvPr/>
          </p:nvSpPr>
          <p:spPr>
            <a:xfrm>
              <a:off x="1478945" y="4622349"/>
              <a:ext cx="26429" cy="21288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5592;p67">
              <a:extLst>
                <a:ext uri="{FF2B5EF4-FFF2-40B4-BE49-F238E27FC236}">
                  <a16:creationId xmlns:a16="http://schemas.microsoft.com/office/drawing/2014/main" id="{0AA0FE86-C6EE-4E00-9D0A-3D408A47EA10}"/>
                </a:ext>
              </a:extLst>
            </p:cNvPr>
            <p:cNvSpPr/>
            <p:nvPr/>
          </p:nvSpPr>
          <p:spPr>
            <a:xfrm>
              <a:off x="1540867" y="4622349"/>
              <a:ext cx="26008" cy="21288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5593;p67">
              <a:extLst>
                <a:ext uri="{FF2B5EF4-FFF2-40B4-BE49-F238E27FC236}">
                  <a16:creationId xmlns:a16="http://schemas.microsoft.com/office/drawing/2014/main" id="{C5348938-38A0-4145-B1B0-92B8137D7397}"/>
                </a:ext>
              </a:extLst>
            </p:cNvPr>
            <p:cNvSpPr/>
            <p:nvPr/>
          </p:nvSpPr>
          <p:spPr>
            <a:xfrm>
              <a:off x="1601872" y="4622349"/>
              <a:ext cx="26468" cy="21288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5594;p67">
              <a:extLst>
                <a:ext uri="{FF2B5EF4-FFF2-40B4-BE49-F238E27FC236}">
                  <a16:creationId xmlns:a16="http://schemas.microsoft.com/office/drawing/2014/main" id="{C3A937CD-DCF2-4909-93B1-740C92D86E37}"/>
                </a:ext>
              </a:extLst>
            </p:cNvPr>
            <p:cNvSpPr/>
            <p:nvPr/>
          </p:nvSpPr>
          <p:spPr>
            <a:xfrm>
              <a:off x="1347795" y="4492806"/>
              <a:ext cx="412152" cy="337088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4E993F9-E8FB-4558-93EF-3E62AEF693CB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  <a:solidFill>
            <a:schemeClr val="bg1"/>
          </a:solidFill>
        </p:grpSpPr>
        <p:sp>
          <p:nvSpPr>
            <p:cNvPr id="274" name="Google Shape;4916;p52">
              <a:extLst>
                <a:ext uri="{FF2B5EF4-FFF2-40B4-BE49-F238E27FC236}">
                  <a16:creationId xmlns:a16="http://schemas.microsoft.com/office/drawing/2014/main" id="{51969540-6D88-484D-8FE0-A5B6FADCB9E2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917;p52">
              <a:extLst>
                <a:ext uri="{FF2B5EF4-FFF2-40B4-BE49-F238E27FC236}">
                  <a16:creationId xmlns:a16="http://schemas.microsoft.com/office/drawing/2014/main" id="{02248631-9F16-4D62-B866-163F2C4703F9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918;p52">
              <a:extLst>
                <a:ext uri="{FF2B5EF4-FFF2-40B4-BE49-F238E27FC236}">
                  <a16:creationId xmlns:a16="http://schemas.microsoft.com/office/drawing/2014/main" id="{090D2F7C-E7BC-47F3-A4D3-FEA9EF975424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919;p52">
              <a:extLst>
                <a:ext uri="{FF2B5EF4-FFF2-40B4-BE49-F238E27FC236}">
                  <a16:creationId xmlns:a16="http://schemas.microsoft.com/office/drawing/2014/main" id="{28DCA1A4-FE11-4D0D-BB82-FD23094FCC6B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920;p52">
              <a:extLst>
                <a:ext uri="{FF2B5EF4-FFF2-40B4-BE49-F238E27FC236}">
                  <a16:creationId xmlns:a16="http://schemas.microsoft.com/office/drawing/2014/main" id="{0C1F8322-E356-481E-A050-BD5DEB43B9EF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921;p52">
              <a:extLst>
                <a:ext uri="{FF2B5EF4-FFF2-40B4-BE49-F238E27FC236}">
                  <a16:creationId xmlns:a16="http://schemas.microsoft.com/office/drawing/2014/main" id="{5FB98165-92DE-406B-896D-988A6516894A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2A33240-77F0-4F77-AA89-33079E81A24C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  <a:solidFill>
            <a:schemeClr val="accent6"/>
          </a:solidFill>
        </p:grpSpPr>
        <p:sp>
          <p:nvSpPr>
            <p:cNvPr id="281" name="Google Shape;5008;p52">
              <a:extLst>
                <a:ext uri="{FF2B5EF4-FFF2-40B4-BE49-F238E27FC236}">
                  <a16:creationId xmlns:a16="http://schemas.microsoft.com/office/drawing/2014/main" id="{464630E8-6315-4DA3-BD83-10A73C30F4F4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009;p52">
              <a:extLst>
                <a:ext uri="{FF2B5EF4-FFF2-40B4-BE49-F238E27FC236}">
                  <a16:creationId xmlns:a16="http://schemas.microsoft.com/office/drawing/2014/main" id="{2B393C9A-311A-4295-887A-61C9F70AFE3C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010;p52">
              <a:extLst>
                <a:ext uri="{FF2B5EF4-FFF2-40B4-BE49-F238E27FC236}">
                  <a16:creationId xmlns:a16="http://schemas.microsoft.com/office/drawing/2014/main" id="{406B19E2-8F69-43B7-92D9-D56B6AEAC8BC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D58C341-FA10-4D2E-8539-203158696AFA}"/>
              </a:ext>
            </a:extLst>
          </p:cNvPr>
          <p:cNvSpPr txBox="1"/>
          <p:nvPr/>
        </p:nvSpPr>
        <p:spPr>
          <a:xfrm>
            <a:off x="-35568" y="893722"/>
            <a:ext cx="1035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64" name="Google Shape;629;p42">
            <a:extLst>
              <a:ext uri="{FF2B5EF4-FFF2-40B4-BE49-F238E27FC236}">
                <a16:creationId xmlns:a16="http://schemas.microsoft.com/office/drawing/2014/main" id="{FFEEDEF5-0349-489A-AD5B-5D246F753DBA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15002;p66">
            <a:extLst>
              <a:ext uri="{FF2B5EF4-FFF2-40B4-BE49-F238E27FC236}">
                <a16:creationId xmlns:a16="http://schemas.microsoft.com/office/drawing/2014/main" id="{4801D132-5428-486E-B1E9-44C0D1FC3F2C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66" name="Google Shape;15003;p66">
              <a:extLst>
                <a:ext uri="{FF2B5EF4-FFF2-40B4-BE49-F238E27FC236}">
                  <a16:creationId xmlns:a16="http://schemas.microsoft.com/office/drawing/2014/main" id="{E5CF93AA-10FB-4321-A2D4-674759BEB90E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004;p66">
              <a:extLst>
                <a:ext uri="{FF2B5EF4-FFF2-40B4-BE49-F238E27FC236}">
                  <a16:creationId xmlns:a16="http://schemas.microsoft.com/office/drawing/2014/main" id="{C618F0D9-B40E-46FF-A385-402AD3C313BF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005;p66">
              <a:extLst>
                <a:ext uri="{FF2B5EF4-FFF2-40B4-BE49-F238E27FC236}">
                  <a16:creationId xmlns:a16="http://schemas.microsoft.com/office/drawing/2014/main" id="{1983A9E6-3D7D-4591-8A1C-FF6A27E3BCC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006;p66">
              <a:extLst>
                <a:ext uri="{FF2B5EF4-FFF2-40B4-BE49-F238E27FC236}">
                  <a16:creationId xmlns:a16="http://schemas.microsoft.com/office/drawing/2014/main" id="{D4972347-71D0-4D60-A038-4707CB0326D8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007;p66">
              <a:extLst>
                <a:ext uri="{FF2B5EF4-FFF2-40B4-BE49-F238E27FC236}">
                  <a16:creationId xmlns:a16="http://schemas.microsoft.com/office/drawing/2014/main" id="{A01AFC47-F629-45F9-9BF3-73D21E900324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B65BE208-A326-4328-93C0-5808A291E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70" y="3907031"/>
            <a:ext cx="5321226" cy="2263394"/>
          </a:xfrm>
          <a:effectLst/>
        </p:spPr>
        <p:txBody>
          <a:bodyPr>
            <a:normAutofit fontScale="92500" lnSpcReduction="20000"/>
          </a:bodyPr>
          <a:lstStyle/>
          <a:p>
            <a:r>
              <a:rPr lang="en-US" dirty="0">
                <a:effectLst/>
              </a:rPr>
              <a:t>NOTE: only looking at enrichment of cells</a:t>
            </a:r>
          </a:p>
          <a:p>
            <a:r>
              <a:rPr lang="en-US" dirty="0">
                <a:effectLst/>
              </a:rPr>
              <a:t>Certain cell types are statistically enriched in certain clusters, matching visual inspection</a:t>
            </a:r>
          </a:p>
          <a:p>
            <a:r>
              <a:rPr lang="en-US" dirty="0">
                <a:effectLst/>
              </a:rPr>
              <a:t>Overlap is most significant for T cells, macrophages, stroma, B cells</a:t>
            </a:r>
          </a:p>
          <a:p>
            <a:r>
              <a:rPr lang="en-US" dirty="0">
                <a:effectLst/>
              </a:rPr>
              <a:t>Less enrichment for epithelial clusters – likely reflects multi-cluster split of epithelial cells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2B2C07C-E599-412E-9AE8-54424A38DD13}"/>
              </a:ext>
            </a:extLst>
          </p:cNvPr>
          <p:cNvSpPr txBox="1">
            <a:spLocks/>
          </p:cNvSpPr>
          <p:nvPr/>
        </p:nvSpPr>
        <p:spPr>
          <a:xfrm>
            <a:off x="1359184" y="73632"/>
            <a:ext cx="1021711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MIA for cells: cell type and Seurat cluster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25DE86E-3803-49A3-8BAA-630398F8F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118" y="3810041"/>
            <a:ext cx="3824697" cy="236038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38B7D32-6080-4E87-9705-46531DD1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118" y="1043804"/>
            <a:ext cx="3824697" cy="236038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9FA3C85-02E5-41E3-88CC-B3C38688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641" y="1091703"/>
            <a:ext cx="3824696" cy="236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1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C8CBE585-F13B-4B4B-8AD0-A3F658942FDA}"/>
              </a:ext>
            </a:extLst>
          </p:cNvPr>
          <p:cNvSpPr/>
          <p:nvPr/>
        </p:nvSpPr>
        <p:spPr>
          <a:xfrm>
            <a:off x="-3521" y="0"/>
            <a:ext cx="103569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91BEAD8-C0F0-4AA3-8709-15510498A12F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74FDC5-CF98-47D8-A555-ABA87C580256}"/>
              </a:ext>
            </a:extLst>
          </p:cNvPr>
          <p:cNvSpPr/>
          <p:nvPr/>
        </p:nvSpPr>
        <p:spPr>
          <a:xfrm>
            <a:off x="12069" y="1361583"/>
            <a:ext cx="942441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DAC8B6EF-20E5-4D1D-9F6C-C30A49F68342}"/>
              </a:ext>
            </a:extLst>
          </p:cNvPr>
          <p:cNvSpPr/>
          <p:nvPr/>
        </p:nvSpPr>
        <p:spPr>
          <a:xfrm>
            <a:off x="-3559" y="2718388"/>
            <a:ext cx="1010013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Google Shape;629;p42">
            <a:extLst>
              <a:ext uri="{FF2B5EF4-FFF2-40B4-BE49-F238E27FC236}">
                <a16:creationId xmlns:a16="http://schemas.microsoft.com/office/drawing/2014/main" id="{8E8030A2-39FD-4E8A-9DE5-004B7CE643A6}"/>
              </a:ext>
            </a:extLst>
          </p:cNvPr>
          <p:cNvSpPr/>
          <p:nvPr/>
        </p:nvSpPr>
        <p:spPr>
          <a:xfrm>
            <a:off x="171545" y="295915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CC9C8B-66CD-48DD-8FD4-F7994C0CD8CE}"/>
              </a:ext>
            </a:extLst>
          </p:cNvPr>
          <p:cNvSpPr/>
          <p:nvPr/>
        </p:nvSpPr>
        <p:spPr>
          <a:xfrm>
            <a:off x="-1" y="0"/>
            <a:ext cx="957262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Google Shape;629;p42">
            <a:extLst>
              <a:ext uri="{FF2B5EF4-FFF2-40B4-BE49-F238E27FC236}">
                <a16:creationId xmlns:a16="http://schemas.microsoft.com/office/drawing/2014/main" id="{72699D5A-FE3E-44A3-9E97-E3A9F68C53CD}"/>
              </a:ext>
            </a:extLst>
          </p:cNvPr>
          <p:cNvSpPr/>
          <p:nvPr/>
        </p:nvSpPr>
        <p:spPr>
          <a:xfrm>
            <a:off x="171545" y="29577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629;p42">
            <a:extLst>
              <a:ext uri="{FF2B5EF4-FFF2-40B4-BE49-F238E27FC236}">
                <a16:creationId xmlns:a16="http://schemas.microsoft.com/office/drawing/2014/main" id="{ACC50956-31E1-451D-8F2A-2DBA4E3DEC25}"/>
              </a:ext>
            </a:extLst>
          </p:cNvPr>
          <p:cNvSpPr/>
          <p:nvPr/>
        </p:nvSpPr>
        <p:spPr>
          <a:xfrm>
            <a:off x="155030" y="24356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15002;p66">
            <a:extLst>
              <a:ext uri="{FF2B5EF4-FFF2-40B4-BE49-F238E27FC236}">
                <a16:creationId xmlns:a16="http://schemas.microsoft.com/office/drawing/2014/main" id="{087E0C90-EF35-43DB-885E-BEF52840D8A2}"/>
              </a:ext>
            </a:extLst>
          </p:cNvPr>
          <p:cNvGrpSpPr/>
          <p:nvPr/>
        </p:nvGrpSpPr>
        <p:grpSpPr>
          <a:xfrm>
            <a:off x="331619" y="461591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95" name="Google Shape;15003;p66">
              <a:extLst>
                <a:ext uri="{FF2B5EF4-FFF2-40B4-BE49-F238E27FC236}">
                  <a16:creationId xmlns:a16="http://schemas.microsoft.com/office/drawing/2014/main" id="{184D293D-F6AA-409F-8B84-69BE2F972C92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004;p66">
              <a:extLst>
                <a:ext uri="{FF2B5EF4-FFF2-40B4-BE49-F238E27FC236}">
                  <a16:creationId xmlns:a16="http://schemas.microsoft.com/office/drawing/2014/main" id="{2BB1376E-A8D7-4905-B3AA-13F0E60396B5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005;p66">
              <a:extLst>
                <a:ext uri="{FF2B5EF4-FFF2-40B4-BE49-F238E27FC236}">
                  <a16:creationId xmlns:a16="http://schemas.microsoft.com/office/drawing/2014/main" id="{6C4F6AEE-6180-4864-94F9-8AAE4325F45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007;p66">
              <a:extLst>
                <a:ext uri="{FF2B5EF4-FFF2-40B4-BE49-F238E27FC236}">
                  <a16:creationId xmlns:a16="http://schemas.microsoft.com/office/drawing/2014/main" id="{464CE850-CB60-46AE-8B91-177A96802725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629;p42">
            <a:extLst>
              <a:ext uri="{FF2B5EF4-FFF2-40B4-BE49-F238E27FC236}">
                <a16:creationId xmlns:a16="http://schemas.microsoft.com/office/drawing/2014/main" id="{293F365F-04EB-456C-A192-C071F8D9295C}"/>
              </a:ext>
            </a:extLst>
          </p:cNvPr>
          <p:cNvSpPr/>
          <p:nvPr/>
        </p:nvSpPr>
        <p:spPr>
          <a:xfrm>
            <a:off x="168828" y="162174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E9BA8EF-6A3A-4EA3-B39A-61E8AA6C1901}"/>
              </a:ext>
            </a:extLst>
          </p:cNvPr>
          <p:cNvSpPr txBox="1"/>
          <p:nvPr/>
        </p:nvSpPr>
        <p:spPr>
          <a:xfrm>
            <a:off x="5967" y="2271895"/>
            <a:ext cx="9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Data and Methods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BCF15A9-0FC3-483A-B2EF-B001DE80D168}"/>
              </a:ext>
            </a:extLst>
          </p:cNvPr>
          <p:cNvSpPr/>
          <p:nvPr/>
        </p:nvSpPr>
        <p:spPr>
          <a:xfrm>
            <a:off x="16515" y="4085748"/>
            <a:ext cx="942441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Google Shape;629;p42">
            <a:extLst>
              <a:ext uri="{FF2B5EF4-FFF2-40B4-BE49-F238E27FC236}">
                <a16:creationId xmlns:a16="http://schemas.microsoft.com/office/drawing/2014/main" id="{493C168A-F0AD-4E56-99D7-4500B0F1639C}"/>
              </a:ext>
            </a:extLst>
          </p:cNvPr>
          <p:cNvSpPr/>
          <p:nvPr/>
        </p:nvSpPr>
        <p:spPr>
          <a:xfrm>
            <a:off x="155030" y="43293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D637F9B-8184-4713-8347-42CDF571329D}"/>
              </a:ext>
            </a:extLst>
          </p:cNvPr>
          <p:cNvSpPr txBox="1"/>
          <p:nvPr/>
        </p:nvSpPr>
        <p:spPr>
          <a:xfrm>
            <a:off x="-3068" y="49794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Discussion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99068B5-D022-4B50-8333-01807F0D150A}"/>
              </a:ext>
            </a:extLst>
          </p:cNvPr>
          <p:cNvSpPr/>
          <p:nvPr/>
        </p:nvSpPr>
        <p:spPr>
          <a:xfrm>
            <a:off x="16515" y="5446792"/>
            <a:ext cx="937188" cy="1411207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8470D1-DA28-42AE-B40C-53197064FBFF}"/>
              </a:ext>
            </a:extLst>
          </p:cNvPr>
          <p:cNvSpPr txBox="1"/>
          <p:nvPr/>
        </p:nvSpPr>
        <p:spPr>
          <a:xfrm>
            <a:off x="-3559" y="6357643"/>
            <a:ext cx="957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Future Directions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DEE3636-4104-46B3-852F-B3D53FDC93A2}"/>
              </a:ext>
            </a:extLst>
          </p:cNvPr>
          <p:cNvSpPr txBox="1"/>
          <p:nvPr/>
        </p:nvSpPr>
        <p:spPr>
          <a:xfrm>
            <a:off x="8684" y="36078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Black" panose="020B0A04020102020204" pitchFamily="34" charset="0"/>
              </a:rPr>
              <a:t>Results</a:t>
            </a:r>
          </a:p>
        </p:txBody>
      </p:sp>
      <p:sp>
        <p:nvSpPr>
          <p:cNvPr id="228" name="Google Shape;4893;p52">
            <a:extLst>
              <a:ext uri="{FF2B5EF4-FFF2-40B4-BE49-F238E27FC236}">
                <a16:creationId xmlns:a16="http://schemas.microsoft.com/office/drawing/2014/main" id="{E956BCF4-CE87-402D-BD4F-F04E035F8F43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894;p52">
            <a:extLst>
              <a:ext uri="{FF2B5EF4-FFF2-40B4-BE49-F238E27FC236}">
                <a16:creationId xmlns:a16="http://schemas.microsoft.com/office/drawing/2014/main" id="{AF2E36F4-0EB0-4CA0-B732-44DB2E15D38F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895;p52">
            <a:extLst>
              <a:ext uri="{FF2B5EF4-FFF2-40B4-BE49-F238E27FC236}">
                <a16:creationId xmlns:a16="http://schemas.microsoft.com/office/drawing/2014/main" id="{32957E9C-D9DB-4FF0-B601-8465E3865E67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896;p52">
            <a:extLst>
              <a:ext uri="{FF2B5EF4-FFF2-40B4-BE49-F238E27FC236}">
                <a16:creationId xmlns:a16="http://schemas.microsoft.com/office/drawing/2014/main" id="{788DE5CE-2550-4015-8797-9D5D99D47FB6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15006;p66">
            <a:extLst>
              <a:ext uri="{FF2B5EF4-FFF2-40B4-BE49-F238E27FC236}">
                <a16:creationId xmlns:a16="http://schemas.microsoft.com/office/drawing/2014/main" id="{25D44719-9B8A-4E2A-B9DE-D31A9FD543D1}"/>
              </a:ext>
            </a:extLst>
          </p:cNvPr>
          <p:cNvSpPr/>
          <p:nvPr/>
        </p:nvSpPr>
        <p:spPr>
          <a:xfrm>
            <a:off x="236078" y="5869617"/>
            <a:ext cx="448693" cy="368051"/>
          </a:xfrm>
          <a:custGeom>
            <a:avLst/>
            <a:gdLst/>
            <a:ahLst/>
            <a:cxnLst/>
            <a:rect l="l" t="t" r="r" b="b"/>
            <a:pathLst>
              <a:path w="11711" h="11516" extrusionOk="0">
                <a:moveTo>
                  <a:pt x="11312" y="344"/>
                </a:moveTo>
                <a:lnTo>
                  <a:pt x="10835" y="1987"/>
                </a:lnTo>
                <a:lnTo>
                  <a:pt x="9680" y="821"/>
                </a:lnTo>
                <a:lnTo>
                  <a:pt x="11312" y="344"/>
                </a:lnTo>
                <a:close/>
                <a:moveTo>
                  <a:pt x="4882" y="3821"/>
                </a:moveTo>
                <a:lnTo>
                  <a:pt x="2822" y="5881"/>
                </a:lnTo>
                <a:lnTo>
                  <a:pt x="477" y="5690"/>
                </a:lnTo>
                <a:cubicBezTo>
                  <a:pt x="453" y="5690"/>
                  <a:pt x="429" y="5643"/>
                  <a:pt x="465" y="5631"/>
                </a:cubicBezTo>
                <a:cubicBezTo>
                  <a:pt x="1477" y="4619"/>
                  <a:pt x="2822" y="4000"/>
                  <a:pt x="4227" y="3881"/>
                </a:cubicBezTo>
                <a:lnTo>
                  <a:pt x="4882" y="3821"/>
                </a:lnTo>
                <a:close/>
                <a:moveTo>
                  <a:pt x="2894" y="6297"/>
                </a:moveTo>
                <a:lnTo>
                  <a:pt x="3811" y="7226"/>
                </a:lnTo>
                <a:lnTo>
                  <a:pt x="3477" y="7571"/>
                </a:lnTo>
                <a:lnTo>
                  <a:pt x="2549" y="6643"/>
                </a:lnTo>
                <a:lnTo>
                  <a:pt x="2894" y="6297"/>
                </a:lnTo>
                <a:close/>
                <a:moveTo>
                  <a:pt x="2727" y="7333"/>
                </a:moveTo>
                <a:lnTo>
                  <a:pt x="3203" y="7810"/>
                </a:lnTo>
                <a:lnTo>
                  <a:pt x="2799" y="8226"/>
                </a:lnTo>
                <a:cubicBezTo>
                  <a:pt x="2787" y="8238"/>
                  <a:pt x="2763" y="8262"/>
                  <a:pt x="2739" y="8298"/>
                </a:cubicBezTo>
                <a:lnTo>
                  <a:pt x="2310" y="7869"/>
                </a:lnTo>
                <a:cubicBezTo>
                  <a:pt x="2287" y="7833"/>
                  <a:pt x="2287" y="7774"/>
                  <a:pt x="2310" y="7750"/>
                </a:cubicBezTo>
                <a:lnTo>
                  <a:pt x="2727" y="7333"/>
                </a:lnTo>
                <a:close/>
                <a:moveTo>
                  <a:pt x="9311" y="916"/>
                </a:moveTo>
                <a:lnTo>
                  <a:pt x="10740" y="2345"/>
                </a:lnTo>
                <a:lnTo>
                  <a:pt x="10299" y="3821"/>
                </a:lnTo>
                <a:lnTo>
                  <a:pt x="5597" y="8524"/>
                </a:lnTo>
                <a:lnTo>
                  <a:pt x="4680" y="7595"/>
                </a:lnTo>
                <a:lnTo>
                  <a:pt x="6823" y="5452"/>
                </a:lnTo>
                <a:cubicBezTo>
                  <a:pt x="6966" y="5309"/>
                  <a:pt x="7001" y="5035"/>
                  <a:pt x="6811" y="4833"/>
                </a:cubicBezTo>
                <a:cubicBezTo>
                  <a:pt x="6728" y="4750"/>
                  <a:pt x="6617" y="4708"/>
                  <a:pt x="6506" y="4708"/>
                </a:cubicBezTo>
                <a:cubicBezTo>
                  <a:pt x="6394" y="4708"/>
                  <a:pt x="6281" y="4750"/>
                  <a:pt x="6192" y="4833"/>
                </a:cubicBezTo>
                <a:lnTo>
                  <a:pt x="4049" y="6976"/>
                </a:lnTo>
                <a:lnTo>
                  <a:pt x="3132" y="6047"/>
                </a:lnTo>
                <a:lnTo>
                  <a:pt x="7835" y="1344"/>
                </a:lnTo>
                <a:lnTo>
                  <a:pt x="9311" y="916"/>
                </a:lnTo>
                <a:close/>
                <a:moveTo>
                  <a:pt x="6495" y="5047"/>
                </a:moveTo>
                <a:cubicBezTo>
                  <a:pt x="6522" y="5047"/>
                  <a:pt x="6549" y="5059"/>
                  <a:pt x="6573" y="5083"/>
                </a:cubicBezTo>
                <a:cubicBezTo>
                  <a:pt x="6609" y="5131"/>
                  <a:pt x="6609" y="5178"/>
                  <a:pt x="6573" y="5226"/>
                </a:cubicBezTo>
                <a:lnTo>
                  <a:pt x="4311" y="7488"/>
                </a:lnTo>
                <a:lnTo>
                  <a:pt x="3203" y="8595"/>
                </a:lnTo>
                <a:cubicBezTo>
                  <a:pt x="3180" y="8619"/>
                  <a:pt x="3153" y="8631"/>
                  <a:pt x="3127" y="8631"/>
                </a:cubicBezTo>
                <a:cubicBezTo>
                  <a:pt x="3102" y="8631"/>
                  <a:pt x="3078" y="8619"/>
                  <a:pt x="3060" y="8595"/>
                </a:cubicBezTo>
                <a:cubicBezTo>
                  <a:pt x="3013" y="8548"/>
                  <a:pt x="3013" y="8488"/>
                  <a:pt x="3060" y="8441"/>
                </a:cubicBezTo>
                <a:lnTo>
                  <a:pt x="6418" y="5083"/>
                </a:lnTo>
                <a:cubicBezTo>
                  <a:pt x="6442" y="5059"/>
                  <a:pt x="6469" y="5047"/>
                  <a:pt x="6495" y="5047"/>
                </a:cubicBezTo>
                <a:close/>
                <a:moveTo>
                  <a:pt x="4430" y="7857"/>
                </a:moveTo>
                <a:lnTo>
                  <a:pt x="5346" y="8786"/>
                </a:lnTo>
                <a:lnTo>
                  <a:pt x="5001" y="9119"/>
                </a:lnTo>
                <a:lnTo>
                  <a:pt x="4989" y="9119"/>
                </a:lnTo>
                <a:lnTo>
                  <a:pt x="4084" y="8202"/>
                </a:lnTo>
                <a:lnTo>
                  <a:pt x="4430" y="7857"/>
                </a:lnTo>
                <a:close/>
                <a:moveTo>
                  <a:pt x="3846" y="8429"/>
                </a:moveTo>
                <a:lnTo>
                  <a:pt x="4323" y="8905"/>
                </a:lnTo>
                <a:lnTo>
                  <a:pt x="3906" y="9322"/>
                </a:lnTo>
                <a:cubicBezTo>
                  <a:pt x="3894" y="9334"/>
                  <a:pt x="3858" y="9357"/>
                  <a:pt x="3846" y="9357"/>
                </a:cubicBezTo>
                <a:cubicBezTo>
                  <a:pt x="3834" y="9357"/>
                  <a:pt x="3811" y="9357"/>
                  <a:pt x="3787" y="9322"/>
                </a:cubicBezTo>
                <a:lnTo>
                  <a:pt x="3358" y="8905"/>
                </a:lnTo>
                <a:cubicBezTo>
                  <a:pt x="3382" y="8893"/>
                  <a:pt x="3394" y="8881"/>
                  <a:pt x="3430" y="8845"/>
                </a:cubicBezTo>
                <a:lnTo>
                  <a:pt x="3846" y="8429"/>
                </a:lnTo>
                <a:close/>
                <a:moveTo>
                  <a:pt x="11322" y="1"/>
                </a:moveTo>
                <a:cubicBezTo>
                  <a:pt x="11295" y="1"/>
                  <a:pt x="11267" y="4"/>
                  <a:pt x="11240" y="11"/>
                </a:cubicBezTo>
                <a:cubicBezTo>
                  <a:pt x="10514" y="213"/>
                  <a:pt x="8394" y="844"/>
                  <a:pt x="7704" y="1035"/>
                </a:cubicBezTo>
                <a:cubicBezTo>
                  <a:pt x="7668" y="1047"/>
                  <a:pt x="7656" y="1059"/>
                  <a:pt x="7621" y="1083"/>
                </a:cubicBezTo>
                <a:lnTo>
                  <a:pt x="5263" y="3440"/>
                </a:lnTo>
                <a:lnTo>
                  <a:pt x="4203" y="3535"/>
                </a:lnTo>
                <a:cubicBezTo>
                  <a:pt x="2703" y="3654"/>
                  <a:pt x="1286" y="4321"/>
                  <a:pt x="227" y="5381"/>
                </a:cubicBezTo>
                <a:cubicBezTo>
                  <a:pt x="1" y="5595"/>
                  <a:pt x="143" y="5988"/>
                  <a:pt x="465" y="6024"/>
                </a:cubicBezTo>
                <a:lnTo>
                  <a:pt x="2525" y="6190"/>
                </a:lnTo>
                <a:lnTo>
                  <a:pt x="2310" y="6405"/>
                </a:lnTo>
                <a:cubicBezTo>
                  <a:pt x="2179" y="6536"/>
                  <a:pt x="2179" y="6750"/>
                  <a:pt x="2310" y="6881"/>
                </a:cubicBezTo>
                <a:lnTo>
                  <a:pt x="2525" y="7083"/>
                </a:lnTo>
                <a:lnTo>
                  <a:pt x="2108" y="7500"/>
                </a:lnTo>
                <a:cubicBezTo>
                  <a:pt x="1941" y="7667"/>
                  <a:pt x="1941" y="7941"/>
                  <a:pt x="2108" y="8095"/>
                </a:cubicBezTo>
                <a:lnTo>
                  <a:pt x="3561" y="9560"/>
                </a:lnTo>
                <a:cubicBezTo>
                  <a:pt x="3644" y="9643"/>
                  <a:pt x="3751" y="9685"/>
                  <a:pt x="3858" y="9685"/>
                </a:cubicBezTo>
                <a:cubicBezTo>
                  <a:pt x="3965" y="9685"/>
                  <a:pt x="4073" y="9643"/>
                  <a:pt x="4156" y="9560"/>
                </a:cubicBezTo>
                <a:lnTo>
                  <a:pt x="4573" y="9143"/>
                </a:lnTo>
                <a:lnTo>
                  <a:pt x="4763" y="9334"/>
                </a:lnTo>
                <a:cubicBezTo>
                  <a:pt x="4835" y="9399"/>
                  <a:pt x="4924" y="9432"/>
                  <a:pt x="5015" y="9432"/>
                </a:cubicBezTo>
                <a:cubicBezTo>
                  <a:pt x="5105" y="9432"/>
                  <a:pt x="5198" y="9399"/>
                  <a:pt x="5275" y="9334"/>
                </a:cubicBezTo>
                <a:lnTo>
                  <a:pt x="5477" y="9131"/>
                </a:lnTo>
                <a:lnTo>
                  <a:pt x="5656" y="11179"/>
                </a:lnTo>
                <a:cubicBezTo>
                  <a:pt x="5680" y="11334"/>
                  <a:pt x="5763" y="11453"/>
                  <a:pt x="5894" y="11500"/>
                </a:cubicBezTo>
                <a:cubicBezTo>
                  <a:pt x="5935" y="11511"/>
                  <a:pt x="5975" y="11516"/>
                  <a:pt x="6015" y="11516"/>
                </a:cubicBezTo>
                <a:cubicBezTo>
                  <a:pt x="6115" y="11516"/>
                  <a:pt x="6210" y="11482"/>
                  <a:pt x="6287" y="11405"/>
                </a:cubicBezTo>
                <a:cubicBezTo>
                  <a:pt x="6942" y="10750"/>
                  <a:pt x="7430" y="9977"/>
                  <a:pt x="7763" y="9119"/>
                </a:cubicBezTo>
                <a:cubicBezTo>
                  <a:pt x="7787" y="9024"/>
                  <a:pt x="7740" y="8941"/>
                  <a:pt x="7656" y="8893"/>
                </a:cubicBezTo>
                <a:cubicBezTo>
                  <a:pt x="7635" y="8885"/>
                  <a:pt x="7614" y="8881"/>
                  <a:pt x="7594" y="8881"/>
                </a:cubicBezTo>
                <a:cubicBezTo>
                  <a:pt x="7525" y="8881"/>
                  <a:pt x="7467" y="8926"/>
                  <a:pt x="7430" y="9000"/>
                </a:cubicBezTo>
                <a:cubicBezTo>
                  <a:pt x="7132" y="9810"/>
                  <a:pt x="6656" y="10560"/>
                  <a:pt x="6037" y="11167"/>
                </a:cubicBezTo>
                <a:cubicBezTo>
                  <a:pt x="6027" y="11172"/>
                  <a:pt x="6015" y="11175"/>
                  <a:pt x="6005" y="11175"/>
                </a:cubicBezTo>
                <a:cubicBezTo>
                  <a:pt x="5990" y="11175"/>
                  <a:pt x="5978" y="11169"/>
                  <a:pt x="5978" y="11155"/>
                </a:cubicBezTo>
                <a:lnTo>
                  <a:pt x="5763" y="8822"/>
                </a:lnTo>
                <a:lnTo>
                  <a:pt x="7835" y="6750"/>
                </a:lnTo>
                <a:lnTo>
                  <a:pt x="7835" y="6750"/>
                </a:lnTo>
                <a:cubicBezTo>
                  <a:pt x="7763" y="7583"/>
                  <a:pt x="7740" y="7810"/>
                  <a:pt x="7656" y="8238"/>
                </a:cubicBezTo>
                <a:cubicBezTo>
                  <a:pt x="7644" y="8322"/>
                  <a:pt x="7680" y="8417"/>
                  <a:pt x="7787" y="8441"/>
                </a:cubicBezTo>
                <a:cubicBezTo>
                  <a:pt x="7803" y="8445"/>
                  <a:pt x="7819" y="8447"/>
                  <a:pt x="7834" y="8447"/>
                </a:cubicBezTo>
                <a:cubicBezTo>
                  <a:pt x="7909" y="8447"/>
                  <a:pt x="7972" y="8399"/>
                  <a:pt x="8002" y="8310"/>
                </a:cubicBezTo>
                <a:cubicBezTo>
                  <a:pt x="8121" y="7786"/>
                  <a:pt x="8121" y="7548"/>
                  <a:pt x="8216" y="6393"/>
                </a:cubicBezTo>
                <a:lnTo>
                  <a:pt x="10585" y="4023"/>
                </a:lnTo>
                <a:cubicBezTo>
                  <a:pt x="10597" y="4011"/>
                  <a:pt x="10621" y="3976"/>
                  <a:pt x="10633" y="3952"/>
                </a:cubicBezTo>
                <a:lnTo>
                  <a:pt x="11109" y="2345"/>
                </a:lnTo>
                <a:lnTo>
                  <a:pt x="11669" y="404"/>
                </a:lnTo>
                <a:cubicBezTo>
                  <a:pt x="11711" y="193"/>
                  <a:pt x="11529" y="1"/>
                  <a:pt x="11322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68A617D-35CF-40CF-9284-8CA36C006F1B}"/>
              </a:ext>
            </a:extLst>
          </p:cNvPr>
          <p:cNvGrpSpPr/>
          <p:nvPr/>
        </p:nvGrpSpPr>
        <p:grpSpPr>
          <a:xfrm>
            <a:off x="257168" y="4492806"/>
            <a:ext cx="412152" cy="337088"/>
            <a:chOff x="1347795" y="4492806"/>
            <a:chExt cx="412152" cy="337088"/>
          </a:xfrm>
        </p:grpSpPr>
        <p:sp>
          <p:nvSpPr>
            <p:cNvPr id="241" name="Google Shape;15591;p67">
              <a:extLst>
                <a:ext uri="{FF2B5EF4-FFF2-40B4-BE49-F238E27FC236}">
                  <a16:creationId xmlns:a16="http://schemas.microsoft.com/office/drawing/2014/main" id="{E3FD51C9-4FC3-4A05-93E3-D3346B983693}"/>
                </a:ext>
              </a:extLst>
            </p:cNvPr>
            <p:cNvSpPr/>
            <p:nvPr/>
          </p:nvSpPr>
          <p:spPr>
            <a:xfrm>
              <a:off x="1478945" y="4622349"/>
              <a:ext cx="26429" cy="21288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5592;p67">
              <a:extLst>
                <a:ext uri="{FF2B5EF4-FFF2-40B4-BE49-F238E27FC236}">
                  <a16:creationId xmlns:a16="http://schemas.microsoft.com/office/drawing/2014/main" id="{0AA0FE86-C6EE-4E00-9D0A-3D408A47EA10}"/>
                </a:ext>
              </a:extLst>
            </p:cNvPr>
            <p:cNvSpPr/>
            <p:nvPr/>
          </p:nvSpPr>
          <p:spPr>
            <a:xfrm>
              <a:off x="1540867" y="4622349"/>
              <a:ext cx="26008" cy="21288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5593;p67">
              <a:extLst>
                <a:ext uri="{FF2B5EF4-FFF2-40B4-BE49-F238E27FC236}">
                  <a16:creationId xmlns:a16="http://schemas.microsoft.com/office/drawing/2014/main" id="{C5348938-38A0-4145-B1B0-92B8137D7397}"/>
                </a:ext>
              </a:extLst>
            </p:cNvPr>
            <p:cNvSpPr/>
            <p:nvPr/>
          </p:nvSpPr>
          <p:spPr>
            <a:xfrm>
              <a:off x="1601872" y="4622349"/>
              <a:ext cx="26468" cy="21288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5594;p67">
              <a:extLst>
                <a:ext uri="{FF2B5EF4-FFF2-40B4-BE49-F238E27FC236}">
                  <a16:creationId xmlns:a16="http://schemas.microsoft.com/office/drawing/2014/main" id="{C3A937CD-DCF2-4909-93B1-740C92D86E37}"/>
                </a:ext>
              </a:extLst>
            </p:cNvPr>
            <p:cNvSpPr/>
            <p:nvPr/>
          </p:nvSpPr>
          <p:spPr>
            <a:xfrm>
              <a:off x="1347795" y="4492806"/>
              <a:ext cx="412152" cy="337088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4E993F9-E8FB-4558-93EF-3E62AEF693CB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  <a:solidFill>
            <a:schemeClr val="bg1"/>
          </a:solidFill>
        </p:grpSpPr>
        <p:sp>
          <p:nvSpPr>
            <p:cNvPr id="274" name="Google Shape;4916;p52">
              <a:extLst>
                <a:ext uri="{FF2B5EF4-FFF2-40B4-BE49-F238E27FC236}">
                  <a16:creationId xmlns:a16="http://schemas.microsoft.com/office/drawing/2014/main" id="{51969540-6D88-484D-8FE0-A5B6FADCB9E2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917;p52">
              <a:extLst>
                <a:ext uri="{FF2B5EF4-FFF2-40B4-BE49-F238E27FC236}">
                  <a16:creationId xmlns:a16="http://schemas.microsoft.com/office/drawing/2014/main" id="{02248631-9F16-4D62-B866-163F2C4703F9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918;p52">
              <a:extLst>
                <a:ext uri="{FF2B5EF4-FFF2-40B4-BE49-F238E27FC236}">
                  <a16:creationId xmlns:a16="http://schemas.microsoft.com/office/drawing/2014/main" id="{090D2F7C-E7BC-47F3-A4D3-FEA9EF975424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919;p52">
              <a:extLst>
                <a:ext uri="{FF2B5EF4-FFF2-40B4-BE49-F238E27FC236}">
                  <a16:creationId xmlns:a16="http://schemas.microsoft.com/office/drawing/2014/main" id="{28DCA1A4-FE11-4D0D-BB82-FD23094FCC6B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920;p52">
              <a:extLst>
                <a:ext uri="{FF2B5EF4-FFF2-40B4-BE49-F238E27FC236}">
                  <a16:creationId xmlns:a16="http://schemas.microsoft.com/office/drawing/2014/main" id="{0C1F8322-E356-481E-A050-BD5DEB43B9EF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921;p52">
              <a:extLst>
                <a:ext uri="{FF2B5EF4-FFF2-40B4-BE49-F238E27FC236}">
                  <a16:creationId xmlns:a16="http://schemas.microsoft.com/office/drawing/2014/main" id="{5FB98165-92DE-406B-896D-988A6516894A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2A33240-77F0-4F77-AA89-33079E81A24C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  <a:solidFill>
            <a:schemeClr val="accent6"/>
          </a:solidFill>
        </p:grpSpPr>
        <p:sp>
          <p:nvSpPr>
            <p:cNvPr id="281" name="Google Shape;5008;p52">
              <a:extLst>
                <a:ext uri="{FF2B5EF4-FFF2-40B4-BE49-F238E27FC236}">
                  <a16:creationId xmlns:a16="http://schemas.microsoft.com/office/drawing/2014/main" id="{464630E8-6315-4DA3-BD83-10A73C30F4F4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009;p52">
              <a:extLst>
                <a:ext uri="{FF2B5EF4-FFF2-40B4-BE49-F238E27FC236}">
                  <a16:creationId xmlns:a16="http://schemas.microsoft.com/office/drawing/2014/main" id="{2B393C9A-311A-4295-887A-61C9F70AFE3C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010;p52">
              <a:extLst>
                <a:ext uri="{FF2B5EF4-FFF2-40B4-BE49-F238E27FC236}">
                  <a16:creationId xmlns:a16="http://schemas.microsoft.com/office/drawing/2014/main" id="{406B19E2-8F69-43B7-92D9-D56B6AEAC8BC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D58C341-FA10-4D2E-8539-203158696AFA}"/>
              </a:ext>
            </a:extLst>
          </p:cNvPr>
          <p:cNvSpPr txBox="1"/>
          <p:nvPr/>
        </p:nvSpPr>
        <p:spPr>
          <a:xfrm>
            <a:off x="-35568" y="893722"/>
            <a:ext cx="1035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64" name="Google Shape;629;p42">
            <a:extLst>
              <a:ext uri="{FF2B5EF4-FFF2-40B4-BE49-F238E27FC236}">
                <a16:creationId xmlns:a16="http://schemas.microsoft.com/office/drawing/2014/main" id="{FFEEDEF5-0349-489A-AD5B-5D246F753DBA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15002;p66">
            <a:extLst>
              <a:ext uri="{FF2B5EF4-FFF2-40B4-BE49-F238E27FC236}">
                <a16:creationId xmlns:a16="http://schemas.microsoft.com/office/drawing/2014/main" id="{4801D132-5428-486E-B1E9-44C0D1FC3F2C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66" name="Google Shape;15003;p66">
              <a:extLst>
                <a:ext uri="{FF2B5EF4-FFF2-40B4-BE49-F238E27FC236}">
                  <a16:creationId xmlns:a16="http://schemas.microsoft.com/office/drawing/2014/main" id="{E5CF93AA-10FB-4321-A2D4-674759BEB90E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004;p66">
              <a:extLst>
                <a:ext uri="{FF2B5EF4-FFF2-40B4-BE49-F238E27FC236}">
                  <a16:creationId xmlns:a16="http://schemas.microsoft.com/office/drawing/2014/main" id="{C618F0D9-B40E-46FF-A385-402AD3C313BF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005;p66">
              <a:extLst>
                <a:ext uri="{FF2B5EF4-FFF2-40B4-BE49-F238E27FC236}">
                  <a16:creationId xmlns:a16="http://schemas.microsoft.com/office/drawing/2014/main" id="{1983A9E6-3D7D-4591-8A1C-FF6A27E3BCC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006;p66">
              <a:extLst>
                <a:ext uri="{FF2B5EF4-FFF2-40B4-BE49-F238E27FC236}">
                  <a16:creationId xmlns:a16="http://schemas.microsoft.com/office/drawing/2014/main" id="{D4972347-71D0-4D60-A038-4707CB0326D8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007;p66">
              <a:extLst>
                <a:ext uri="{FF2B5EF4-FFF2-40B4-BE49-F238E27FC236}">
                  <a16:creationId xmlns:a16="http://schemas.microsoft.com/office/drawing/2014/main" id="{A01AFC47-F629-45F9-9BF3-73D21E900324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B65BE208-A326-4328-93C0-5808A291E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70" y="3907030"/>
            <a:ext cx="5321226" cy="2269967"/>
          </a:xfrm>
          <a:effectLst/>
        </p:spPr>
        <p:txBody>
          <a:bodyPr>
            <a:normAutofit fontScale="85000" lnSpcReduction="10000"/>
          </a:bodyPr>
          <a:lstStyle/>
          <a:p>
            <a:r>
              <a:rPr lang="en-US" dirty="0">
                <a:effectLst/>
              </a:rPr>
              <a:t>NOTE: row order differs from last slide (will fix in longer term)</a:t>
            </a:r>
          </a:p>
          <a:p>
            <a:r>
              <a:rPr lang="en-US" dirty="0">
                <a:effectLst/>
              </a:rPr>
              <a:t>NOTE: only looking at upregulated genes and only looking at enrichment</a:t>
            </a:r>
          </a:p>
          <a:p>
            <a:r>
              <a:rPr lang="en-US" dirty="0">
                <a:effectLst/>
              </a:rPr>
              <a:t>Similar gene sets are enriched in some cell types and some clusters, reflecting a shared biological identity</a:t>
            </a:r>
          </a:p>
          <a:p>
            <a:r>
              <a:rPr lang="en-US" dirty="0">
                <a:effectLst/>
              </a:rPr>
              <a:t>Most coherent gene sets: macrophage and 10, 15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92B2C07C-E599-412E-9AE8-54424A38DD13}"/>
              </a:ext>
            </a:extLst>
          </p:cNvPr>
          <p:cNvSpPr txBox="1">
            <a:spLocks/>
          </p:cNvSpPr>
          <p:nvPr/>
        </p:nvSpPr>
        <p:spPr>
          <a:xfrm>
            <a:off x="1359184" y="73632"/>
            <a:ext cx="1055256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MIA for upregulated genes: cell type and Seurat cluster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25DE86E-3803-49A3-8BAA-630398F8F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118" y="3810041"/>
            <a:ext cx="3824697" cy="236038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38B7D32-6080-4E87-9705-46531DD1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118" y="1043804"/>
            <a:ext cx="3824697" cy="236038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9FA3C85-02E5-41E3-88CC-B3C38688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641" y="1091703"/>
            <a:ext cx="3824696" cy="236038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1D17341-596F-40C8-8380-BE25DDD84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119" y="1043804"/>
            <a:ext cx="3824696" cy="236038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DD5739D-9575-4B24-BEA5-98142FC18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8119" y="3817199"/>
            <a:ext cx="3824696" cy="236038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F188559-0548-4687-8E0D-3432A1631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2641" y="1091703"/>
            <a:ext cx="3824696" cy="236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5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087F-78C3-4F9F-973A-079C7AA3C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7" y="3758583"/>
            <a:ext cx="12011025" cy="2268559"/>
          </a:xfrm>
        </p:spPr>
        <p:txBody>
          <a:bodyPr>
            <a:normAutofit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89D5655-717B-4F80-8126-DEC1AD83650F}"/>
              </a:ext>
            </a:extLst>
          </p:cNvPr>
          <p:cNvSpPr/>
          <p:nvPr/>
        </p:nvSpPr>
        <p:spPr>
          <a:xfrm>
            <a:off x="-3521" y="0"/>
            <a:ext cx="103569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DE74F42-6C91-43EC-87B6-21E8A014BDDB}"/>
              </a:ext>
            </a:extLst>
          </p:cNvPr>
          <p:cNvSpPr/>
          <p:nvPr/>
        </p:nvSpPr>
        <p:spPr>
          <a:xfrm>
            <a:off x="1" y="1361583"/>
            <a:ext cx="954510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3957352-C459-4B9D-9CB6-AE8C4803ECD0}"/>
              </a:ext>
            </a:extLst>
          </p:cNvPr>
          <p:cNvSpPr/>
          <p:nvPr/>
        </p:nvSpPr>
        <p:spPr>
          <a:xfrm>
            <a:off x="16514" y="2714148"/>
            <a:ext cx="932917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8B8380-A19C-410A-AB2F-7D814E712771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148B73E-B9BE-44B6-A478-3AB2517CBC26}"/>
              </a:ext>
            </a:extLst>
          </p:cNvPr>
          <p:cNvSpPr/>
          <p:nvPr/>
        </p:nvSpPr>
        <p:spPr>
          <a:xfrm>
            <a:off x="2261" y="4089035"/>
            <a:ext cx="965947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Google Shape;629;p42">
            <a:extLst>
              <a:ext uri="{FF2B5EF4-FFF2-40B4-BE49-F238E27FC236}">
                <a16:creationId xmlns:a16="http://schemas.microsoft.com/office/drawing/2014/main" id="{04C4F08D-1DBF-44AB-8D7C-B3B4EC69E1B0}"/>
              </a:ext>
            </a:extLst>
          </p:cNvPr>
          <p:cNvSpPr/>
          <p:nvPr/>
        </p:nvSpPr>
        <p:spPr>
          <a:xfrm>
            <a:off x="155030" y="43293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29;p42">
            <a:extLst>
              <a:ext uri="{FF2B5EF4-FFF2-40B4-BE49-F238E27FC236}">
                <a16:creationId xmlns:a16="http://schemas.microsoft.com/office/drawing/2014/main" id="{B14471C4-3EC5-44C3-A420-3BE94AEC8D65}"/>
              </a:ext>
            </a:extLst>
          </p:cNvPr>
          <p:cNvSpPr/>
          <p:nvPr/>
        </p:nvSpPr>
        <p:spPr>
          <a:xfrm>
            <a:off x="155030" y="24356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15002;p66">
            <a:extLst>
              <a:ext uri="{FF2B5EF4-FFF2-40B4-BE49-F238E27FC236}">
                <a16:creationId xmlns:a16="http://schemas.microsoft.com/office/drawing/2014/main" id="{45D306F8-C264-48F2-BC26-AD611CC4881F}"/>
              </a:ext>
            </a:extLst>
          </p:cNvPr>
          <p:cNvGrpSpPr/>
          <p:nvPr/>
        </p:nvGrpSpPr>
        <p:grpSpPr>
          <a:xfrm>
            <a:off x="331619" y="461591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70" name="Google Shape;15003;p66">
              <a:extLst>
                <a:ext uri="{FF2B5EF4-FFF2-40B4-BE49-F238E27FC236}">
                  <a16:creationId xmlns:a16="http://schemas.microsoft.com/office/drawing/2014/main" id="{C863680C-0D09-45CD-B1D6-30DB5307BCB7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004;p66">
              <a:extLst>
                <a:ext uri="{FF2B5EF4-FFF2-40B4-BE49-F238E27FC236}">
                  <a16:creationId xmlns:a16="http://schemas.microsoft.com/office/drawing/2014/main" id="{AE2B4CE0-5101-4640-A0FF-9409FC431BBD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005;p66">
              <a:extLst>
                <a:ext uri="{FF2B5EF4-FFF2-40B4-BE49-F238E27FC236}">
                  <a16:creationId xmlns:a16="http://schemas.microsoft.com/office/drawing/2014/main" id="{B2C0E743-A4A7-4E28-9E6B-C5D68E547A48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007;p66">
              <a:extLst>
                <a:ext uri="{FF2B5EF4-FFF2-40B4-BE49-F238E27FC236}">
                  <a16:creationId xmlns:a16="http://schemas.microsoft.com/office/drawing/2014/main" id="{1A0A3112-8C4E-424F-B159-343D7F199164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629;p42">
            <a:extLst>
              <a:ext uri="{FF2B5EF4-FFF2-40B4-BE49-F238E27FC236}">
                <a16:creationId xmlns:a16="http://schemas.microsoft.com/office/drawing/2014/main" id="{F5723C24-1777-466D-93BA-26B6CE64F6B7}"/>
              </a:ext>
            </a:extLst>
          </p:cNvPr>
          <p:cNvSpPr/>
          <p:nvPr/>
        </p:nvSpPr>
        <p:spPr>
          <a:xfrm>
            <a:off x="168828" y="162174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DB254FA-941F-480F-8D1C-BF557E7AB544}"/>
              </a:ext>
            </a:extLst>
          </p:cNvPr>
          <p:cNvSpPr txBox="1"/>
          <p:nvPr/>
        </p:nvSpPr>
        <p:spPr>
          <a:xfrm>
            <a:off x="5967" y="2271895"/>
            <a:ext cx="9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Data and Methods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4EF1F2-1F2F-4D74-B2BD-361DBF1A7F22}"/>
              </a:ext>
            </a:extLst>
          </p:cNvPr>
          <p:cNvSpPr txBox="1"/>
          <p:nvPr/>
        </p:nvSpPr>
        <p:spPr>
          <a:xfrm>
            <a:off x="-3068" y="49794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Black" panose="020B0A04020102020204" pitchFamily="34" charset="0"/>
              </a:rPr>
              <a:t>Discussion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CF99BC-AC7A-4170-9D27-A5971CD9EA2A}"/>
              </a:ext>
            </a:extLst>
          </p:cNvPr>
          <p:cNvSpPr/>
          <p:nvPr/>
        </p:nvSpPr>
        <p:spPr>
          <a:xfrm>
            <a:off x="16515" y="5463921"/>
            <a:ext cx="937188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oogle Shape;15002;p66">
            <a:extLst>
              <a:ext uri="{FF2B5EF4-FFF2-40B4-BE49-F238E27FC236}">
                <a16:creationId xmlns:a16="http://schemas.microsoft.com/office/drawing/2014/main" id="{88039C25-2BBC-4F84-886C-EDC7E7020580}"/>
              </a:ext>
            </a:extLst>
          </p:cNvPr>
          <p:cNvGrpSpPr/>
          <p:nvPr/>
        </p:nvGrpSpPr>
        <p:grpSpPr>
          <a:xfrm>
            <a:off x="340654" y="5925512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79" name="Google Shape;15003;p66">
              <a:extLst>
                <a:ext uri="{FF2B5EF4-FFF2-40B4-BE49-F238E27FC236}">
                  <a16:creationId xmlns:a16="http://schemas.microsoft.com/office/drawing/2014/main" id="{E8977F57-2BA6-41E4-9D02-21F69461D02E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004;p66">
              <a:extLst>
                <a:ext uri="{FF2B5EF4-FFF2-40B4-BE49-F238E27FC236}">
                  <a16:creationId xmlns:a16="http://schemas.microsoft.com/office/drawing/2014/main" id="{5D0A85B0-947C-44F8-9297-8EB55986B5F0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005;p66">
              <a:extLst>
                <a:ext uri="{FF2B5EF4-FFF2-40B4-BE49-F238E27FC236}">
                  <a16:creationId xmlns:a16="http://schemas.microsoft.com/office/drawing/2014/main" id="{6F20349A-6CA9-4576-A4C3-32E926E21E17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007;p66">
              <a:extLst>
                <a:ext uri="{FF2B5EF4-FFF2-40B4-BE49-F238E27FC236}">
                  <a16:creationId xmlns:a16="http://schemas.microsoft.com/office/drawing/2014/main" id="{9D989254-FB2A-449B-BBB3-C00F3C0593BF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BE08650F-E02C-41F3-B0B3-E42075046804}"/>
              </a:ext>
            </a:extLst>
          </p:cNvPr>
          <p:cNvSpPr txBox="1"/>
          <p:nvPr/>
        </p:nvSpPr>
        <p:spPr>
          <a:xfrm>
            <a:off x="-3559" y="6357643"/>
            <a:ext cx="957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Future Directions</a:t>
            </a:r>
          </a:p>
        </p:txBody>
      </p:sp>
      <p:sp>
        <p:nvSpPr>
          <p:cNvPr id="84" name="Google Shape;629;p42">
            <a:extLst>
              <a:ext uri="{FF2B5EF4-FFF2-40B4-BE49-F238E27FC236}">
                <a16:creationId xmlns:a16="http://schemas.microsoft.com/office/drawing/2014/main" id="{C7FA41BB-B790-4947-8E56-37635CD9E3CB}"/>
              </a:ext>
            </a:extLst>
          </p:cNvPr>
          <p:cNvSpPr/>
          <p:nvPr/>
        </p:nvSpPr>
        <p:spPr>
          <a:xfrm>
            <a:off x="171545" y="29577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D01793-74C7-4087-8974-FA81092976FE}"/>
              </a:ext>
            </a:extLst>
          </p:cNvPr>
          <p:cNvSpPr txBox="1"/>
          <p:nvPr/>
        </p:nvSpPr>
        <p:spPr>
          <a:xfrm>
            <a:off x="8684" y="36078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Results</a:t>
            </a:r>
          </a:p>
        </p:txBody>
      </p:sp>
      <p:sp>
        <p:nvSpPr>
          <p:cNvPr id="86" name="Google Shape;4893;p52">
            <a:extLst>
              <a:ext uri="{FF2B5EF4-FFF2-40B4-BE49-F238E27FC236}">
                <a16:creationId xmlns:a16="http://schemas.microsoft.com/office/drawing/2014/main" id="{954F8615-CD28-48B3-9405-9985FF88FAA0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4894;p52">
            <a:extLst>
              <a:ext uri="{FF2B5EF4-FFF2-40B4-BE49-F238E27FC236}">
                <a16:creationId xmlns:a16="http://schemas.microsoft.com/office/drawing/2014/main" id="{F3456808-573E-4BFB-9669-3EC139FC046E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4895;p52">
            <a:extLst>
              <a:ext uri="{FF2B5EF4-FFF2-40B4-BE49-F238E27FC236}">
                <a16:creationId xmlns:a16="http://schemas.microsoft.com/office/drawing/2014/main" id="{12D7C8EA-3983-4DA4-A1DC-813412AF5791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4896;p52">
            <a:extLst>
              <a:ext uri="{FF2B5EF4-FFF2-40B4-BE49-F238E27FC236}">
                <a16:creationId xmlns:a16="http://schemas.microsoft.com/office/drawing/2014/main" id="{CCF55873-CE9D-41BB-BCF8-151E97448DA3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15006;p66">
            <a:extLst>
              <a:ext uri="{FF2B5EF4-FFF2-40B4-BE49-F238E27FC236}">
                <a16:creationId xmlns:a16="http://schemas.microsoft.com/office/drawing/2014/main" id="{64E63712-58D4-46B1-A6BE-AE8624B88BF7}"/>
              </a:ext>
            </a:extLst>
          </p:cNvPr>
          <p:cNvSpPr/>
          <p:nvPr/>
        </p:nvSpPr>
        <p:spPr>
          <a:xfrm>
            <a:off x="236078" y="5869617"/>
            <a:ext cx="448693" cy="368051"/>
          </a:xfrm>
          <a:custGeom>
            <a:avLst/>
            <a:gdLst/>
            <a:ahLst/>
            <a:cxnLst/>
            <a:rect l="l" t="t" r="r" b="b"/>
            <a:pathLst>
              <a:path w="11711" h="11516" extrusionOk="0">
                <a:moveTo>
                  <a:pt x="11312" y="344"/>
                </a:moveTo>
                <a:lnTo>
                  <a:pt x="10835" y="1987"/>
                </a:lnTo>
                <a:lnTo>
                  <a:pt x="9680" y="821"/>
                </a:lnTo>
                <a:lnTo>
                  <a:pt x="11312" y="344"/>
                </a:lnTo>
                <a:close/>
                <a:moveTo>
                  <a:pt x="4882" y="3821"/>
                </a:moveTo>
                <a:lnTo>
                  <a:pt x="2822" y="5881"/>
                </a:lnTo>
                <a:lnTo>
                  <a:pt x="477" y="5690"/>
                </a:lnTo>
                <a:cubicBezTo>
                  <a:pt x="453" y="5690"/>
                  <a:pt x="429" y="5643"/>
                  <a:pt x="465" y="5631"/>
                </a:cubicBezTo>
                <a:cubicBezTo>
                  <a:pt x="1477" y="4619"/>
                  <a:pt x="2822" y="4000"/>
                  <a:pt x="4227" y="3881"/>
                </a:cubicBezTo>
                <a:lnTo>
                  <a:pt x="4882" y="3821"/>
                </a:lnTo>
                <a:close/>
                <a:moveTo>
                  <a:pt x="2894" y="6297"/>
                </a:moveTo>
                <a:lnTo>
                  <a:pt x="3811" y="7226"/>
                </a:lnTo>
                <a:lnTo>
                  <a:pt x="3477" y="7571"/>
                </a:lnTo>
                <a:lnTo>
                  <a:pt x="2549" y="6643"/>
                </a:lnTo>
                <a:lnTo>
                  <a:pt x="2894" y="6297"/>
                </a:lnTo>
                <a:close/>
                <a:moveTo>
                  <a:pt x="2727" y="7333"/>
                </a:moveTo>
                <a:lnTo>
                  <a:pt x="3203" y="7810"/>
                </a:lnTo>
                <a:lnTo>
                  <a:pt x="2799" y="8226"/>
                </a:lnTo>
                <a:cubicBezTo>
                  <a:pt x="2787" y="8238"/>
                  <a:pt x="2763" y="8262"/>
                  <a:pt x="2739" y="8298"/>
                </a:cubicBezTo>
                <a:lnTo>
                  <a:pt x="2310" y="7869"/>
                </a:lnTo>
                <a:cubicBezTo>
                  <a:pt x="2287" y="7833"/>
                  <a:pt x="2287" y="7774"/>
                  <a:pt x="2310" y="7750"/>
                </a:cubicBezTo>
                <a:lnTo>
                  <a:pt x="2727" y="7333"/>
                </a:lnTo>
                <a:close/>
                <a:moveTo>
                  <a:pt x="9311" y="916"/>
                </a:moveTo>
                <a:lnTo>
                  <a:pt x="10740" y="2345"/>
                </a:lnTo>
                <a:lnTo>
                  <a:pt x="10299" y="3821"/>
                </a:lnTo>
                <a:lnTo>
                  <a:pt x="5597" y="8524"/>
                </a:lnTo>
                <a:lnTo>
                  <a:pt x="4680" y="7595"/>
                </a:lnTo>
                <a:lnTo>
                  <a:pt x="6823" y="5452"/>
                </a:lnTo>
                <a:cubicBezTo>
                  <a:pt x="6966" y="5309"/>
                  <a:pt x="7001" y="5035"/>
                  <a:pt x="6811" y="4833"/>
                </a:cubicBezTo>
                <a:cubicBezTo>
                  <a:pt x="6728" y="4750"/>
                  <a:pt x="6617" y="4708"/>
                  <a:pt x="6506" y="4708"/>
                </a:cubicBezTo>
                <a:cubicBezTo>
                  <a:pt x="6394" y="4708"/>
                  <a:pt x="6281" y="4750"/>
                  <a:pt x="6192" y="4833"/>
                </a:cubicBezTo>
                <a:lnTo>
                  <a:pt x="4049" y="6976"/>
                </a:lnTo>
                <a:lnTo>
                  <a:pt x="3132" y="6047"/>
                </a:lnTo>
                <a:lnTo>
                  <a:pt x="7835" y="1344"/>
                </a:lnTo>
                <a:lnTo>
                  <a:pt x="9311" y="916"/>
                </a:lnTo>
                <a:close/>
                <a:moveTo>
                  <a:pt x="6495" y="5047"/>
                </a:moveTo>
                <a:cubicBezTo>
                  <a:pt x="6522" y="5047"/>
                  <a:pt x="6549" y="5059"/>
                  <a:pt x="6573" y="5083"/>
                </a:cubicBezTo>
                <a:cubicBezTo>
                  <a:pt x="6609" y="5131"/>
                  <a:pt x="6609" y="5178"/>
                  <a:pt x="6573" y="5226"/>
                </a:cubicBezTo>
                <a:lnTo>
                  <a:pt x="4311" y="7488"/>
                </a:lnTo>
                <a:lnTo>
                  <a:pt x="3203" y="8595"/>
                </a:lnTo>
                <a:cubicBezTo>
                  <a:pt x="3180" y="8619"/>
                  <a:pt x="3153" y="8631"/>
                  <a:pt x="3127" y="8631"/>
                </a:cubicBezTo>
                <a:cubicBezTo>
                  <a:pt x="3102" y="8631"/>
                  <a:pt x="3078" y="8619"/>
                  <a:pt x="3060" y="8595"/>
                </a:cubicBezTo>
                <a:cubicBezTo>
                  <a:pt x="3013" y="8548"/>
                  <a:pt x="3013" y="8488"/>
                  <a:pt x="3060" y="8441"/>
                </a:cubicBezTo>
                <a:lnTo>
                  <a:pt x="6418" y="5083"/>
                </a:lnTo>
                <a:cubicBezTo>
                  <a:pt x="6442" y="5059"/>
                  <a:pt x="6469" y="5047"/>
                  <a:pt x="6495" y="5047"/>
                </a:cubicBezTo>
                <a:close/>
                <a:moveTo>
                  <a:pt x="4430" y="7857"/>
                </a:moveTo>
                <a:lnTo>
                  <a:pt x="5346" y="8786"/>
                </a:lnTo>
                <a:lnTo>
                  <a:pt x="5001" y="9119"/>
                </a:lnTo>
                <a:lnTo>
                  <a:pt x="4989" y="9119"/>
                </a:lnTo>
                <a:lnTo>
                  <a:pt x="4084" y="8202"/>
                </a:lnTo>
                <a:lnTo>
                  <a:pt x="4430" y="7857"/>
                </a:lnTo>
                <a:close/>
                <a:moveTo>
                  <a:pt x="3846" y="8429"/>
                </a:moveTo>
                <a:lnTo>
                  <a:pt x="4323" y="8905"/>
                </a:lnTo>
                <a:lnTo>
                  <a:pt x="3906" y="9322"/>
                </a:lnTo>
                <a:cubicBezTo>
                  <a:pt x="3894" y="9334"/>
                  <a:pt x="3858" y="9357"/>
                  <a:pt x="3846" y="9357"/>
                </a:cubicBezTo>
                <a:cubicBezTo>
                  <a:pt x="3834" y="9357"/>
                  <a:pt x="3811" y="9357"/>
                  <a:pt x="3787" y="9322"/>
                </a:cubicBezTo>
                <a:lnTo>
                  <a:pt x="3358" y="8905"/>
                </a:lnTo>
                <a:cubicBezTo>
                  <a:pt x="3382" y="8893"/>
                  <a:pt x="3394" y="8881"/>
                  <a:pt x="3430" y="8845"/>
                </a:cubicBezTo>
                <a:lnTo>
                  <a:pt x="3846" y="8429"/>
                </a:lnTo>
                <a:close/>
                <a:moveTo>
                  <a:pt x="11322" y="1"/>
                </a:moveTo>
                <a:cubicBezTo>
                  <a:pt x="11295" y="1"/>
                  <a:pt x="11267" y="4"/>
                  <a:pt x="11240" y="11"/>
                </a:cubicBezTo>
                <a:cubicBezTo>
                  <a:pt x="10514" y="213"/>
                  <a:pt x="8394" y="844"/>
                  <a:pt x="7704" y="1035"/>
                </a:cubicBezTo>
                <a:cubicBezTo>
                  <a:pt x="7668" y="1047"/>
                  <a:pt x="7656" y="1059"/>
                  <a:pt x="7621" y="1083"/>
                </a:cubicBezTo>
                <a:lnTo>
                  <a:pt x="5263" y="3440"/>
                </a:lnTo>
                <a:lnTo>
                  <a:pt x="4203" y="3535"/>
                </a:lnTo>
                <a:cubicBezTo>
                  <a:pt x="2703" y="3654"/>
                  <a:pt x="1286" y="4321"/>
                  <a:pt x="227" y="5381"/>
                </a:cubicBezTo>
                <a:cubicBezTo>
                  <a:pt x="1" y="5595"/>
                  <a:pt x="143" y="5988"/>
                  <a:pt x="465" y="6024"/>
                </a:cubicBezTo>
                <a:lnTo>
                  <a:pt x="2525" y="6190"/>
                </a:lnTo>
                <a:lnTo>
                  <a:pt x="2310" y="6405"/>
                </a:lnTo>
                <a:cubicBezTo>
                  <a:pt x="2179" y="6536"/>
                  <a:pt x="2179" y="6750"/>
                  <a:pt x="2310" y="6881"/>
                </a:cubicBezTo>
                <a:lnTo>
                  <a:pt x="2525" y="7083"/>
                </a:lnTo>
                <a:lnTo>
                  <a:pt x="2108" y="7500"/>
                </a:lnTo>
                <a:cubicBezTo>
                  <a:pt x="1941" y="7667"/>
                  <a:pt x="1941" y="7941"/>
                  <a:pt x="2108" y="8095"/>
                </a:cubicBezTo>
                <a:lnTo>
                  <a:pt x="3561" y="9560"/>
                </a:lnTo>
                <a:cubicBezTo>
                  <a:pt x="3644" y="9643"/>
                  <a:pt x="3751" y="9685"/>
                  <a:pt x="3858" y="9685"/>
                </a:cubicBezTo>
                <a:cubicBezTo>
                  <a:pt x="3965" y="9685"/>
                  <a:pt x="4073" y="9643"/>
                  <a:pt x="4156" y="9560"/>
                </a:cubicBezTo>
                <a:lnTo>
                  <a:pt x="4573" y="9143"/>
                </a:lnTo>
                <a:lnTo>
                  <a:pt x="4763" y="9334"/>
                </a:lnTo>
                <a:cubicBezTo>
                  <a:pt x="4835" y="9399"/>
                  <a:pt x="4924" y="9432"/>
                  <a:pt x="5015" y="9432"/>
                </a:cubicBezTo>
                <a:cubicBezTo>
                  <a:pt x="5105" y="9432"/>
                  <a:pt x="5198" y="9399"/>
                  <a:pt x="5275" y="9334"/>
                </a:cubicBezTo>
                <a:lnTo>
                  <a:pt x="5477" y="9131"/>
                </a:lnTo>
                <a:lnTo>
                  <a:pt x="5656" y="11179"/>
                </a:lnTo>
                <a:cubicBezTo>
                  <a:pt x="5680" y="11334"/>
                  <a:pt x="5763" y="11453"/>
                  <a:pt x="5894" y="11500"/>
                </a:cubicBezTo>
                <a:cubicBezTo>
                  <a:pt x="5935" y="11511"/>
                  <a:pt x="5975" y="11516"/>
                  <a:pt x="6015" y="11516"/>
                </a:cubicBezTo>
                <a:cubicBezTo>
                  <a:pt x="6115" y="11516"/>
                  <a:pt x="6210" y="11482"/>
                  <a:pt x="6287" y="11405"/>
                </a:cubicBezTo>
                <a:cubicBezTo>
                  <a:pt x="6942" y="10750"/>
                  <a:pt x="7430" y="9977"/>
                  <a:pt x="7763" y="9119"/>
                </a:cubicBezTo>
                <a:cubicBezTo>
                  <a:pt x="7787" y="9024"/>
                  <a:pt x="7740" y="8941"/>
                  <a:pt x="7656" y="8893"/>
                </a:cubicBezTo>
                <a:cubicBezTo>
                  <a:pt x="7635" y="8885"/>
                  <a:pt x="7614" y="8881"/>
                  <a:pt x="7594" y="8881"/>
                </a:cubicBezTo>
                <a:cubicBezTo>
                  <a:pt x="7525" y="8881"/>
                  <a:pt x="7467" y="8926"/>
                  <a:pt x="7430" y="9000"/>
                </a:cubicBezTo>
                <a:cubicBezTo>
                  <a:pt x="7132" y="9810"/>
                  <a:pt x="6656" y="10560"/>
                  <a:pt x="6037" y="11167"/>
                </a:cubicBezTo>
                <a:cubicBezTo>
                  <a:pt x="6027" y="11172"/>
                  <a:pt x="6015" y="11175"/>
                  <a:pt x="6005" y="11175"/>
                </a:cubicBezTo>
                <a:cubicBezTo>
                  <a:pt x="5990" y="11175"/>
                  <a:pt x="5978" y="11169"/>
                  <a:pt x="5978" y="11155"/>
                </a:cubicBezTo>
                <a:lnTo>
                  <a:pt x="5763" y="8822"/>
                </a:lnTo>
                <a:lnTo>
                  <a:pt x="7835" y="6750"/>
                </a:lnTo>
                <a:lnTo>
                  <a:pt x="7835" y="6750"/>
                </a:lnTo>
                <a:cubicBezTo>
                  <a:pt x="7763" y="7583"/>
                  <a:pt x="7740" y="7810"/>
                  <a:pt x="7656" y="8238"/>
                </a:cubicBezTo>
                <a:cubicBezTo>
                  <a:pt x="7644" y="8322"/>
                  <a:pt x="7680" y="8417"/>
                  <a:pt x="7787" y="8441"/>
                </a:cubicBezTo>
                <a:cubicBezTo>
                  <a:pt x="7803" y="8445"/>
                  <a:pt x="7819" y="8447"/>
                  <a:pt x="7834" y="8447"/>
                </a:cubicBezTo>
                <a:cubicBezTo>
                  <a:pt x="7909" y="8447"/>
                  <a:pt x="7972" y="8399"/>
                  <a:pt x="8002" y="8310"/>
                </a:cubicBezTo>
                <a:cubicBezTo>
                  <a:pt x="8121" y="7786"/>
                  <a:pt x="8121" y="7548"/>
                  <a:pt x="8216" y="6393"/>
                </a:cubicBezTo>
                <a:lnTo>
                  <a:pt x="10585" y="4023"/>
                </a:lnTo>
                <a:cubicBezTo>
                  <a:pt x="10597" y="4011"/>
                  <a:pt x="10621" y="3976"/>
                  <a:pt x="10633" y="3952"/>
                </a:cubicBezTo>
                <a:lnTo>
                  <a:pt x="11109" y="2345"/>
                </a:lnTo>
                <a:lnTo>
                  <a:pt x="11669" y="404"/>
                </a:lnTo>
                <a:cubicBezTo>
                  <a:pt x="11711" y="193"/>
                  <a:pt x="11529" y="1"/>
                  <a:pt x="11322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5D98325-88F2-4992-9614-EA3985D8D15B}"/>
              </a:ext>
            </a:extLst>
          </p:cNvPr>
          <p:cNvGrpSpPr/>
          <p:nvPr/>
        </p:nvGrpSpPr>
        <p:grpSpPr>
          <a:xfrm>
            <a:off x="257168" y="4492806"/>
            <a:ext cx="412152" cy="337088"/>
            <a:chOff x="1347795" y="4492806"/>
            <a:chExt cx="412152" cy="337088"/>
          </a:xfrm>
          <a:solidFill>
            <a:schemeClr val="accent6"/>
          </a:solidFill>
        </p:grpSpPr>
        <p:sp>
          <p:nvSpPr>
            <p:cNvPr id="92" name="Google Shape;15591;p67">
              <a:extLst>
                <a:ext uri="{FF2B5EF4-FFF2-40B4-BE49-F238E27FC236}">
                  <a16:creationId xmlns:a16="http://schemas.microsoft.com/office/drawing/2014/main" id="{FC784FE7-7FAB-445E-AEDC-D473AC619EB5}"/>
                </a:ext>
              </a:extLst>
            </p:cNvPr>
            <p:cNvSpPr/>
            <p:nvPr/>
          </p:nvSpPr>
          <p:spPr>
            <a:xfrm>
              <a:off x="1478945" y="4622349"/>
              <a:ext cx="26429" cy="21288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592;p67">
              <a:extLst>
                <a:ext uri="{FF2B5EF4-FFF2-40B4-BE49-F238E27FC236}">
                  <a16:creationId xmlns:a16="http://schemas.microsoft.com/office/drawing/2014/main" id="{EB4DC410-66D3-41DC-B50F-C2E95A240378}"/>
                </a:ext>
              </a:extLst>
            </p:cNvPr>
            <p:cNvSpPr/>
            <p:nvPr/>
          </p:nvSpPr>
          <p:spPr>
            <a:xfrm>
              <a:off x="1540867" y="4622349"/>
              <a:ext cx="26008" cy="21288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593;p67">
              <a:extLst>
                <a:ext uri="{FF2B5EF4-FFF2-40B4-BE49-F238E27FC236}">
                  <a16:creationId xmlns:a16="http://schemas.microsoft.com/office/drawing/2014/main" id="{0C2FD419-A78F-4B8A-A59E-4422FF89B9BB}"/>
                </a:ext>
              </a:extLst>
            </p:cNvPr>
            <p:cNvSpPr/>
            <p:nvPr/>
          </p:nvSpPr>
          <p:spPr>
            <a:xfrm>
              <a:off x="1601872" y="4622349"/>
              <a:ext cx="26468" cy="21288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594;p67">
              <a:extLst>
                <a:ext uri="{FF2B5EF4-FFF2-40B4-BE49-F238E27FC236}">
                  <a16:creationId xmlns:a16="http://schemas.microsoft.com/office/drawing/2014/main" id="{61415B56-159A-476E-8AC0-C657CA76BE1E}"/>
                </a:ext>
              </a:extLst>
            </p:cNvPr>
            <p:cNvSpPr/>
            <p:nvPr/>
          </p:nvSpPr>
          <p:spPr>
            <a:xfrm>
              <a:off x="1347795" y="4492806"/>
              <a:ext cx="412152" cy="337088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BA15142-B2FB-4009-B27F-12269FE80925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  <a:solidFill>
            <a:schemeClr val="bg2"/>
          </a:solidFill>
        </p:grpSpPr>
        <p:sp>
          <p:nvSpPr>
            <p:cNvPr id="97" name="Google Shape;4916;p52">
              <a:extLst>
                <a:ext uri="{FF2B5EF4-FFF2-40B4-BE49-F238E27FC236}">
                  <a16:creationId xmlns:a16="http://schemas.microsoft.com/office/drawing/2014/main" id="{B7DBB34D-6730-4B88-8499-F9B51BFEC64D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17;p52">
              <a:extLst>
                <a:ext uri="{FF2B5EF4-FFF2-40B4-BE49-F238E27FC236}">
                  <a16:creationId xmlns:a16="http://schemas.microsoft.com/office/drawing/2014/main" id="{F1373D35-96E3-4062-ABB4-0A3769A4DB19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18;p52">
              <a:extLst>
                <a:ext uri="{FF2B5EF4-FFF2-40B4-BE49-F238E27FC236}">
                  <a16:creationId xmlns:a16="http://schemas.microsoft.com/office/drawing/2014/main" id="{AF2AE097-617E-4117-8CD4-353D407667F0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19;p52">
              <a:extLst>
                <a:ext uri="{FF2B5EF4-FFF2-40B4-BE49-F238E27FC236}">
                  <a16:creationId xmlns:a16="http://schemas.microsoft.com/office/drawing/2014/main" id="{821351F7-8645-4FE3-AF69-40D69D800DF3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20;p52">
              <a:extLst>
                <a:ext uri="{FF2B5EF4-FFF2-40B4-BE49-F238E27FC236}">
                  <a16:creationId xmlns:a16="http://schemas.microsoft.com/office/drawing/2014/main" id="{565B8231-41C0-4D59-BBC6-D293C31809A8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21;p52">
              <a:extLst>
                <a:ext uri="{FF2B5EF4-FFF2-40B4-BE49-F238E27FC236}">
                  <a16:creationId xmlns:a16="http://schemas.microsoft.com/office/drawing/2014/main" id="{98E4B950-E12E-4CE1-9DCA-343E8B7B3006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CEE3ABD-7936-4E02-AC2B-876642F18225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</p:grpSpPr>
        <p:sp>
          <p:nvSpPr>
            <p:cNvPr id="104" name="Google Shape;5008;p52">
              <a:extLst>
                <a:ext uri="{FF2B5EF4-FFF2-40B4-BE49-F238E27FC236}">
                  <a16:creationId xmlns:a16="http://schemas.microsoft.com/office/drawing/2014/main" id="{B91C7604-208D-48C6-81C3-BBB24095A719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009;p52">
              <a:extLst>
                <a:ext uri="{FF2B5EF4-FFF2-40B4-BE49-F238E27FC236}">
                  <a16:creationId xmlns:a16="http://schemas.microsoft.com/office/drawing/2014/main" id="{862554ED-DF3F-4CDC-9053-77E8E58AC9F4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010;p52">
              <a:extLst>
                <a:ext uri="{FF2B5EF4-FFF2-40B4-BE49-F238E27FC236}">
                  <a16:creationId xmlns:a16="http://schemas.microsoft.com/office/drawing/2014/main" id="{4CD6AC8C-8FA4-497F-9BEF-99A4569C77B9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3C98C4C-835F-4BCE-A267-C1096BCFF434}"/>
              </a:ext>
            </a:extLst>
          </p:cNvPr>
          <p:cNvSpPr txBox="1"/>
          <p:nvPr/>
        </p:nvSpPr>
        <p:spPr>
          <a:xfrm>
            <a:off x="-35568" y="893722"/>
            <a:ext cx="1035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108" name="Google Shape;629;p42">
            <a:extLst>
              <a:ext uri="{FF2B5EF4-FFF2-40B4-BE49-F238E27FC236}">
                <a16:creationId xmlns:a16="http://schemas.microsoft.com/office/drawing/2014/main" id="{BECC8FD0-891D-4C34-83CC-3A51591358AB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5002;p66">
            <a:extLst>
              <a:ext uri="{FF2B5EF4-FFF2-40B4-BE49-F238E27FC236}">
                <a16:creationId xmlns:a16="http://schemas.microsoft.com/office/drawing/2014/main" id="{706F4A68-3331-4937-980C-36E7BBFEC0D9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110" name="Google Shape;15003;p66">
              <a:extLst>
                <a:ext uri="{FF2B5EF4-FFF2-40B4-BE49-F238E27FC236}">
                  <a16:creationId xmlns:a16="http://schemas.microsoft.com/office/drawing/2014/main" id="{043A2822-8EA1-4FEB-B2B9-F2A9BD977B16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004;p66">
              <a:extLst>
                <a:ext uri="{FF2B5EF4-FFF2-40B4-BE49-F238E27FC236}">
                  <a16:creationId xmlns:a16="http://schemas.microsoft.com/office/drawing/2014/main" id="{7059D19C-D04F-4AD4-BFCF-9C0138590B87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005;p66">
              <a:extLst>
                <a:ext uri="{FF2B5EF4-FFF2-40B4-BE49-F238E27FC236}">
                  <a16:creationId xmlns:a16="http://schemas.microsoft.com/office/drawing/2014/main" id="{BEB45EB7-F89A-40C6-836E-29FA276F6875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006;p66">
              <a:extLst>
                <a:ext uri="{FF2B5EF4-FFF2-40B4-BE49-F238E27FC236}">
                  <a16:creationId xmlns:a16="http://schemas.microsoft.com/office/drawing/2014/main" id="{80E48406-98FD-4D28-980F-B13115675FC1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007;p66">
              <a:extLst>
                <a:ext uri="{FF2B5EF4-FFF2-40B4-BE49-F238E27FC236}">
                  <a16:creationId xmlns:a16="http://schemas.microsoft.com/office/drawing/2014/main" id="{EDD06FF7-EB57-474D-8937-D6B4359888BE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A7CE47-DC8E-492A-A313-FB55D951B63A}"/>
              </a:ext>
            </a:extLst>
          </p:cNvPr>
          <p:cNvGrpSpPr/>
          <p:nvPr/>
        </p:nvGrpSpPr>
        <p:grpSpPr>
          <a:xfrm>
            <a:off x="4089920" y="691370"/>
            <a:ext cx="4012157" cy="3923736"/>
            <a:chOff x="2450823" y="2898765"/>
            <a:chExt cx="630561" cy="630580"/>
          </a:xfrm>
        </p:grpSpPr>
        <p:sp>
          <p:nvSpPr>
            <p:cNvPr id="115" name="Google Shape;629;p42">
              <a:extLst>
                <a:ext uri="{FF2B5EF4-FFF2-40B4-BE49-F238E27FC236}">
                  <a16:creationId xmlns:a16="http://schemas.microsoft.com/office/drawing/2014/main" id="{7EDD4378-E447-447D-94C0-42FD3D21FB5E}"/>
                </a:ext>
              </a:extLst>
            </p:cNvPr>
            <p:cNvSpPr/>
            <p:nvPr/>
          </p:nvSpPr>
          <p:spPr>
            <a:xfrm>
              <a:off x="2450823" y="2898765"/>
              <a:ext cx="630561" cy="630580"/>
            </a:xfrm>
            <a:custGeom>
              <a:avLst/>
              <a:gdLst/>
              <a:ahLst/>
              <a:cxnLst/>
              <a:rect l="l" t="t" r="r" b="b"/>
              <a:pathLst>
                <a:path w="33612" h="33613" extrusionOk="0">
                  <a:moveTo>
                    <a:pt x="16806" y="1"/>
                  </a:moveTo>
                  <a:cubicBezTo>
                    <a:pt x="7525" y="1"/>
                    <a:pt x="1" y="7524"/>
                    <a:pt x="1" y="16807"/>
                  </a:cubicBezTo>
                  <a:cubicBezTo>
                    <a:pt x="1" y="26087"/>
                    <a:pt x="7524" y="33612"/>
                    <a:pt x="16806" y="33612"/>
                  </a:cubicBezTo>
                  <a:cubicBezTo>
                    <a:pt x="26087" y="33612"/>
                    <a:pt x="33612" y="26087"/>
                    <a:pt x="33612" y="16807"/>
                  </a:cubicBezTo>
                  <a:cubicBezTo>
                    <a:pt x="33612" y="7524"/>
                    <a:pt x="26087" y="1"/>
                    <a:pt x="168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B7BFFBB-7CF9-4CAE-B75A-540F972F2F32}"/>
                </a:ext>
              </a:extLst>
            </p:cNvPr>
            <p:cNvGrpSpPr/>
            <p:nvPr/>
          </p:nvGrpSpPr>
          <p:grpSpPr>
            <a:xfrm>
              <a:off x="2552961" y="3062256"/>
              <a:ext cx="412152" cy="337088"/>
              <a:chOff x="1347795" y="4492806"/>
              <a:chExt cx="412152" cy="337088"/>
            </a:xfrm>
          </p:grpSpPr>
          <p:sp>
            <p:nvSpPr>
              <p:cNvPr id="117" name="Google Shape;15591;p67">
                <a:extLst>
                  <a:ext uri="{FF2B5EF4-FFF2-40B4-BE49-F238E27FC236}">
                    <a16:creationId xmlns:a16="http://schemas.microsoft.com/office/drawing/2014/main" id="{DCCC7AF8-8F66-4476-9BB3-0F1749B1E9EA}"/>
                  </a:ext>
                </a:extLst>
              </p:cNvPr>
              <p:cNvSpPr/>
              <p:nvPr/>
            </p:nvSpPr>
            <p:spPr>
              <a:xfrm>
                <a:off x="1478945" y="4622349"/>
                <a:ext cx="26429" cy="21288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79" extrusionOk="0">
                    <a:moveTo>
                      <a:pt x="346" y="0"/>
                    </a:moveTo>
                    <a:cubicBezTo>
                      <a:pt x="155" y="0"/>
                      <a:pt x="0" y="155"/>
                      <a:pt x="0" y="345"/>
                    </a:cubicBezTo>
                    <a:cubicBezTo>
                      <a:pt x="0" y="536"/>
                      <a:pt x="155" y="679"/>
                      <a:pt x="346" y="679"/>
                    </a:cubicBezTo>
                    <a:cubicBezTo>
                      <a:pt x="536" y="679"/>
                      <a:pt x="691" y="536"/>
                      <a:pt x="691" y="345"/>
                    </a:cubicBezTo>
                    <a:cubicBezTo>
                      <a:pt x="691" y="155"/>
                      <a:pt x="536" y="0"/>
                      <a:pt x="34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5592;p67">
                <a:extLst>
                  <a:ext uri="{FF2B5EF4-FFF2-40B4-BE49-F238E27FC236}">
                    <a16:creationId xmlns:a16="http://schemas.microsoft.com/office/drawing/2014/main" id="{DA70E411-FC76-4858-AB75-51179E5D7E2A}"/>
                  </a:ext>
                </a:extLst>
              </p:cNvPr>
              <p:cNvSpPr/>
              <p:nvPr/>
            </p:nvSpPr>
            <p:spPr>
              <a:xfrm>
                <a:off x="1540867" y="4622349"/>
                <a:ext cx="26008" cy="2128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9" extrusionOk="0">
                    <a:moveTo>
                      <a:pt x="334" y="0"/>
                    </a:moveTo>
                    <a:cubicBezTo>
                      <a:pt x="143" y="0"/>
                      <a:pt x="0" y="155"/>
                      <a:pt x="0" y="345"/>
                    </a:cubicBezTo>
                    <a:cubicBezTo>
                      <a:pt x="0" y="536"/>
                      <a:pt x="143" y="679"/>
                      <a:pt x="334" y="679"/>
                    </a:cubicBezTo>
                    <a:cubicBezTo>
                      <a:pt x="524" y="679"/>
                      <a:pt x="679" y="536"/>
                      <a:pt x="679" y="345"/>
                    </a:cubicBezTo>
                    <a:cubicBezTo>
                      <a:pt x="679" y="155"/>
                      <a:pt x="524" y="0"/>
                      <a:pt x="33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5593;p67">
                <a:extLst>
                  <a:ext uri="{FF2B5EF4-FFF2-40B4-BE49-F238E27FC236}">
                    <a16:creationId xmlns:a16="http://schemas.microsoft.com/office/drawing/2014/main" id="{DD6D36EE-FF3D-4E4B-84E0-0792CF98AF4B}"/>
                  </a:ext>
                </a:extLst>
              </p:cNvPr>
              <p:cNvSpPr/>
              <p:nvPr/>
            </p:nvSpPr>
            <p:spPr>
              <a:xfrm>
                <a:off x="1601872" y="4622349"/>
                <a:ext cx="26468" cy="21288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9" extrusionOk="0">
                    <a:moveTo>
                      <a:pt x="346" y="0"/>
                    </a:moveTo>
                    <a:cubicBezTo>
                      <a:pt x="156" y="0"/>
                      <a:pt x="1" y="155"/>
                      <a:pt x="1" y="345"/>
                    </a:cubicBezTo>
                    <a:cubicBezTo>
                      <a:pt x="1" y="536"/>
                      <a:pt x="156" y="679"/>
                      <a:pt x="346" y="679"/>
                    </a:cubicBezTo>
                    <a:cubicBezTo>
                      <a:pt x="537" y="679"/>
                      <a:pt x="691" y="536"/>
                      <a:pt x="691" y="345"/>
                    </a:cubicBezTo>
                    <a:cubicBezTo>
                      <a:pt x="691" y="155"/>
                      <a:pt x="537" y="0"/>
                      <a:pt x="34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5594;p67">
                <a:extLst>
                  <a:ext uri="{FF2B5EF4-FFF2-40B4-BE49-F238E27FC236}">
                    <a16:creationId xmlns:a16="http://schemas.microsoft.com/office/drawing/2014/main" id="{C4FDBF79-7918-4780-82BD-46A326A54DB1}"/>
                  </a:ext>
                </a:extLst>
              </p:cNvPr>
              <p:cNvSpPr/>
              <p:nvPr/>
            </p:nvSpPr>
            <p:spPr>
              <a:xfrm>
                <a:off x="1347795" y="4492806"/>
                <a:ext cx="412152" cy="337088"/>
              </a:xfrm>
              <a:custGeom>
                <a:avLst/>
                <a:gdLst/>
                <a:ahLst/>
                <a:cxnLst/>
                <a:rect l="l" t="t" r="r" b="b"/>
                <a:pathLst>
                  <a:path w="10776" h="10752" extrusionOk="0">
                    <a:moveTo>
                      <a:pt x="5382" y="1"/>
                    </a:moveTo>
                    <a:cubicBezTo>
                      <a:pt x="3953" y="1"/>
                      <a:pt x="2608" y="453"/>
                      <a:pt x="1596" y="1286"/>
                    </a:cubicBezTo>
                    <a:cubicBezTo>
                      <a:pt x="560" y="2144"/>
                      <a:pt x="0" y="3251"/>
                      <a:pt x="0" y="4465"/>
                    </a:cubicBezTo>
                    <a:cubicBezTo>
                      <a:pt x="0" y="5513"/>
                      <a:pt x="465" y="6561"/>
                      <a:pt x="1274" y="7359"/>
                    </a:cubicBezTo>
                    <a:cubicBezTo>
                      <a:pt x="2072" y="8121"/>
                      <a:pt x="3120" y="8645"/>
                      <a:pt x="4298" y="8835"/>
                    </a:cubicBezTo>
                    <a:cubicBezTo>
                      <a:pt x="4310" y="9442"/>
                      <a:pt x="4108" y="10014"/>
                      <a:pt x="3703" y="10478"/>
                    </a:cubicBezTo>
                    <a:cubicBezTo>
                      <a:pt x="3655" y="10514"/>
                      <a:pt x="3644" y="10597"/>
                      <a:pt x="3679" y="10657"/>
                    </a:cubicBezTo>
                    <a:cubicBezTo>
                      <a:pt x="3703" y="10704"/>
                      <a:pt x="3763" y="10752"/>
                      <a:pt x="3834" y="10752"/>
                    </a:cubicBezTo>
                    <a:cubicBezTo>
                      <a:pt x="5025" y="10752"/>
                      <a:pt x="6084" y="9966"/>
                      <a:pt x="6442" y="8835"/>
                    </a:cubicBezTo>
                    <a:cubicBezTo>
                      <a:pt x="7406" y="8668"/>
                      <a:pt x="8287" y="8299"/>
                      <a:pt x="9013" y="7752"/>
                    </a:cubicBezTo>
                    <a:cubicBezTo>
                      <a:pt x="9097" y="7692"/>
                      <a:pt x="9109" y="7585"/>
                      <a:pt x="9049" y="7513"/>
                    </a:cubicBezTo>
                    <a:cubicBezTo>
                      <a:pt x="9014" y="7465"/>
                      <a:pt x="8963" y="7441"/>
                      <a:pt x="8913" y="7441"/>
                    </a:cubicBezTo>
                    <a:cubicBezTo>
                      <a:pt x="8877" y="7441"/>
                      <a:pt x="8841" y="7453"/>
                      <a:pt x="8811" y="7478"/>
                    </a:cubicBezTo>
                    <a:cubicBezTo>
                      <a:pt x="8096" y="8014"/>
                      <a:pt x="7215" y="8371"/>
                      <a:pt x="6275" y="8502"/>
                    </a:cubicBezTo>
                    <a:cubicBezTo>
                      <a:pt x="6203" y="8525"/>
                      <a:pt x="6156" y="8561"/>
                      <a:pt x="6132" y="8621"/>
                    </a:cubicBezTo>
                    <a:cubicBezTo>
                      <a:pt x="5894" y="9549"/>
                      <a:pt x="5120" y="10216"/>
                      <a:pt x="4215" y="10371"/>
                    </a:cubicBezTo>
                    <a:cubicBezTo>
                      <a:pt x="4537" y="9859"/>
                      <a:pt x="4703" y="9264"/>
                      <a:pt x="4644" y="8656"/>
                    </a:cubicBezTo>
                    <a:cubicBezTo>
                      <a:pt x="4644" y="8585"/>
                      <a:pt x="4572" y="8502"/>
                      <a:pt x="4489" y="8490"/>
                    </a:cubicBezTo>
                    <a:cubicBezTo>
                      <a:pt x="2084" y="8144"/>
                      <a:pt x="346" y="6442"/>
                      <a:pt x="346" y="4430"/>
                    </a:cubicBezTo>
                    <a:cubicBezTo>
                      <a:pt x="346" y="2156"/>
                      <a:pt x="2608" y="310"/>
                      <a:pt x="5382" y="310"/>
                    </a:cubicBezTo>
                    <a:cubicBezTo>
                      <a:pt x="8168" y="310"/>
                      <a:pt x="10430" y="2156"/>
                      <a:pt x="10430" y="4430"/>
                    </a:cubicBezTo>
                    <a:cubicBezTo>
                      <a:pt x="10430" y="5370"/>
                      <a:pt x="10025" y="6287"/>
                      <a:pt x="9311" y="7013"/>
                    </a:cubicBezTo>
                    <a:cubicBezTo>
                      <a:pt x="9251" y="7097"/>
                      <a:pt x="9251" y="7192"/>
                      <a:pt x="9311" y="7252"/>
                    </a:cubicBezTo>
                    <a:cubicBezTo>
                      <a:pt x="9353" y="7281"/>
                      <a:pt x="9397" y="7296"/>
                      <a:pt x="9439" y="7296"/>
                    </a:cubicBezTo>
                    <a:cubicBezTo>
                      <a:pt x="9481" y="7296"/>
                      <a:pt x="9519" y="7281"/>
                      <a:pt x="9549" y="7252"/>
                    </a:cubicBezTo>
                    <a:cubicBezTo>
                      <a:pt x="10347" y="6466"/>
                      <a:pt x="10775" y="5454"/>
                      <a:pt x="10775" y="4430"/>
                    </a:cubicBezTo>
                    <a:cubicBezTo>
                      <a:pt x="10775" y="3263"/>
                      <a:pt x="10204" y="2144"/>
                      <a:pt x="9180" y="1286"/>
                    </a:cubicBezTo>
                    <a:cubicBezTo>
                      <a:pt x="8168" y="453"/>
                      <a:pt x="6811" y="1"/>
                      <a:pt x="538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812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087F-78C3-4F9F-973A-079C7AA3C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7" y="3758583"/>
            <a:ext cx="12011025" cy="2268559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69A6F8-EB8D-46BD-97F5-75F6A2516438}"/>
              </a:ext>
            </a:extLst>
          </p:cNvPr>
          <p:cNvGrpSpPr/>
          <p:nvPr/>
        </p:nvGrpSpPr>
        <p:grpSpPr>
          <a:xfrm>
            <a:off x="4089920" y="705850"/>
            <a:ext cx="4012158" cy="3956958"/>
            <a:chOff x="155030" y="243567"/>
            <a:chExt cx="630561" cy="630580"/>
          </a:xfrm>
        </p:grpSpPr>
        <p:sp>
          <p:nvSpPr>
            <p:cNvPr id="33" name="Google Shape;629;p42">
              <a:extLst>
                <a:ext uri="{FF2B5EF4-FFF2-40B4-BE49-F238E27FC236}">
                  <a16:creationId xmlns:a16="http://schemas.microsoft.com/office/drawing/2014/main" id="{E6DCA2E9-6A00-4460-B102-66838C498AA5}"/>
                </a:ext>
              </a:extLst>
            </p:cNvPr>
            <p:cNvSpPr/>
            <p:nvPr/>
          </p:nvSpPr>
          <p:spPr>
            <a:xfrm>
              <a:off x="155030" y="243567"/>
              <a:ext cx="630561" cy="630580"/>
            </a:xfrm>
            <a:custGeom>
              <a:avLst/>
              <a:gdLst/>
              <a:ahLst/>
              <a:cxnLst/>
              <a:rect l="l" t="t" r="r" b="b"/>
              <a:pathLst>
                <a:path w="33612" h="33613" extrusionOk="0">
                  <a:moveTo>
                    <a:pt x="16806" y="1"/>
                  </a:moveTo>
                  <a:cubicBezTo>
                    <a:pt x="7525" y="1"/>
                    <a:pt x="1" y="7524"/>
                    <a:pt x="1" y="16807"/>
                  </a:cubicBezTo>
                  <a:cubicBezTo>
                    <a:pt x="1" y="26087"/>
                    <a:pt x="7524" y="33612"/>
                    <a:pt x="16806" y="33612"/>
                  </a:cubicBezTo>
                  <a:cubicBezTo>
                    <a:pt x="26087" y="33612"/>
                    <a:pt x="33612" y="26087"/>
                    <a:pt x="33612" y="16807"/>
                  </a:cubicBezTo>
                  <a:cubicBezTo>
                    <a:pt x="33612" y="7524"/>
                    <a:pt x="26087" y="1"/>
                    <a:pt x="168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15002;p66">
              <a:extLst>
                <a:ext uri="{FF2B5EF4-FFF2-40B4-BE49-F238E27FC236}">
                  <a16:creationId xmlns:a16="http://schemas.microsoft.com/office/drawing/2014/main" id="{F8EC05A4-9888-487F-895A-E1FF8FFC6CCC}"/>
                </a:ext>
              </a:extLst>
            </p:cNvPr>
            <p:cNvGrpSpPr/>
            <p:nvPr/>
          </p:nvGrpSpPr>
          <p:grpSpPr>
            <a:xfrm>
              <a:off x="331619" y="461591"/>
              <a:ext cx="252611" cy="258740"/>
              <a:chOff x="908191" y="2832057"/>
              <a:chExt cx="252611" cy="258740"/>
            </a:xfrm>
            <a:solidFill>
              <a:schemeClr val="accent6"/>
            </a:solidFill>
          </p:grpSpPr>
          <p:sp>
            <p:nvSpPr>
              <p:cNvPr id="35" name="Google Shape;15003;p66">
                <a:extLst>
                  <a:ext uri="{FF2B5EF4-FFF2-40B4-BE49-F238E27FC236}">
                    <a16:creationId xmlns:a16="http://schemas.microsoft.com/office/drawing/2014/main" id="{79257761-0B52-42BC-9367-69178EE77800}"/>
                  </a:ext>
                </a:extLst>
              </p:cNvPr>
              <p:cNvSpPr/>
              <p:nvPr/>
            </p:nvSpPr>
            <p:spPr>
              <a:xfrm>
                <a:off x="908191" y="3026302"/>
                <a:ext cx="30294" cy="28961"/>
              </a:xfrm>
              <a:custGeom>
                <a:avLst/>
                <a:gdLst/>
                <a:ahLst/>
                <a:cxnLst/>
                <a:rect l="l" t="t" r="r" b="b"/>
                <a:pathLst>
                  <a:path w="954" h="912" extrusionOk="0">
                    <a:moveTo>
                      <a:pt x="763" y="1"/>
                    </a:moveTo>
                    <a:cubicBezTo>
                      <a:pt x="718" y="1"/>
                      <a:pt x="674" y="16"/>
                      <a:pt x="644" y="45"/>
                    </a:cubicBezTo>
                    <a:lnTo>
                      <a:pt x="60" y="629"/>
                    </a:lnTo>
                    <a:cubicBezTo>
                      <a:pt x="1" y="688"/>
                      <a:pt x="1" y="807"/>
                      <a:pt x="60" y="867"/>
                    </a:cubicBezTo>
                    <a:cubicBezTo>
                      <a:pt x="90" y="897"/>
                      <a:pt x="135" y="911"/>
                      <a:pt x="179" y="911"/>
                    </a:cubicBezTo>
                    <a:cubicBezTo>
                      <a:pt x="224" y="911"/>
                      <a:pt x="269" y="897"/>
                      <a:pt x="299" y="867"/>
                    </a:cubicBezTo>
                    <a:lnTo>
                      <a:pt x="882" y="283"/>
                    </a:lnTo>
                    <a:cubicBezTo>
                      <a:pt x="953" y="224"/>
                      <a:pt x="953" y="105"/>
                      <a:pt x="882" y="45"/>
                    </a:cubicBezTo>
                    <a:cubicBezTo>
                      <a:pt x="852" y="16"/>
                      <a:pt x="807" y="1"/>
                      <a:pt x="7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5004;p66">
                <a:extLst>
                  <a:ext uri="{FF2B5EF4-FFF2-40B4-BE49-F238E27FC236}">
                    <a16:creationId xmlns:a16="http://schemas.microsoft.com/office/drawing/2014/main" id="{DF1CEB34-4B82-418E-B65A-B5831755714B}"/>
                  </a:ext>
                </a:extLst>
              </p:cNvPr>
              <p:cNvSpPr/>
              <p:nvPr/>
            </p:nvSpPr>
            <p:spPr>
              <a:xfrm>
                <a:off x="943757" y="3061836"/>
                <a:ext cx="30263" cy="28961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12" extrusionOk="0">
                    <a:moveTo>
                      <a:pt x="762" y="1"/>
                    </a:moveTo>
                    <a:cubicBezTo>
                      <a:pt x="717" y="1"/>
                      <a:pt x="673" y="16"/>
                      <a:pt x="643" y="46"/>
                    </a:cubicBezTo>
                    <a:lnTo>
                      <a:pt x="60" y="629"/>
                    </a:lnTo>
                    <a:cubicBezTo>
                      <a:pt x="0" y="688"/>
                      <a:pt x="0" y="807"/>
                      <a:pt x="60" y="867"/>
                    </a:cubicBezTo>
                    <a:cubicBezTo>
                      <a:pt x="89" y="897"/>
                      <a:pt x="134" y="912"/>
                      <a:pt x="179" y="912"/>
                    </a:cubicBezTo>
                    <a:cubicBezTo>
                      <a:pt x="223" y="912"/>
                      <a:pt x="268" y="897"/>
                      <a:pt x="298" y="867"/>
                    </a:cubicBezTo>
                    <a:lnTo>
                      <a:pt x="881" y="284"/>
                    </a:lnTo>
                    <a:cubicBezTo>
                      <a:pt x="953" y="224"/>
                      <a:pt x="953" y="105"/>
                      <a:pt x="881" y="46"/>
                    </a:cubicBezTo>
                    <a:cubicBezTo>
                      <a:pt x="851" y="16"/>
                      <a:pt x="807" y="1"/>
                      <a:pt x="7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5005;p66">
                <a:extLst>
                  <a:ext uri="{FF2B5EF4-FFF2-40B4-BE49-F238E27FC236}">
                    <a16:creationId xmlns:a16="http://schemas.microsoft.com/office/drawing/2014/main" id="{D4F3715E-5452-49FE-A86E-8798BBDE76EC}"/>
                  </a:ext>
                </a:extLst>
              </p:cNvPr>
              <p:cNvSpPr/>
              <p:nvPr/>
            </p:nvSpPr>
            <p:spPr>
              <a:xfrm>
                <a:off x="926355" y="3044085"/>
                <a:ext cx="29881" cy="28579"/>
              </a:xfrm>
              <a:custGeom>
                <a:avLst/>
                <a:gdLst/>
                <a:ahLst/>
                <a:cxnLst/>
                <a:rect l="l" t="t" r="r" b="b"/>
                <a:pathLst>
                  <a:path w="941" h="900" extrusionOk="0">
                    <a:moveTo>
                      <a:pt x="762" y="0"/>
                    </a:moveTo>
                    <a:cubicBezTo>
                      <a:pt x="718" y="0"/>
                      <a:pt x="673" y="15"/>
                      <a:pt x="643" y="45"/>
                    </a:cubicBezTo>
                    <a:lnTo>
                      <a:pt x="60" y="616"/>
                    </a:lnTo>
                    <a:cubicBezTo>
                      <a:pt x="0" y="676"/>
                      <a:pt x="0" y="795"/>
                      <a:pt x="60" y="855"/>
                    </a:cubicBezTo>
                    <a:cubicBezTo>
                      <a:pt x="90" y="884"/>
                      <a:pt x="134" y="899"/>
                      <a:pt x="179" y="899"/>
                    </a:cubicBezTo>
                    <a:cubicBezTo>
                      <a:pt x="224" y="899"/>
                      <a:pt x="268" y="884"/>
                      <a:pt x="298" y="855"/>
                    </a:cubicBezTo>
                    <a:lnTo>
                      <a:pt x="881" y="283"/>
                    </a:lnTo>
                    <a:cubicBezTo>
                      <a:pt x="941" y="224"/>
                      <a:pt x="941" y="116"/>
                      <a:pt x="881" y="45"/>
                    </a:cubicBezTo>
                    <a:cubicBezTo>
                      <a:pt x="852" y="15"/>
                      <a:pt x="807" y="0"/>
                      <a:pt x="7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5007;p66">
                <a:extLst>
                  <a:ext uri="{FF2B5EF4-FFF2-40B4-BE49-F238E27FC236}">
                    <a16:creationId xmlns:a16="http://schemas.microsoft.com/office/drawing/2014/main" id="{297F7692-514F-4B90-8DA1-41C8E1C92971}"/>
                  </a:ext>
                </a:extLst>
              </p:cNvPr>
              <p:cNvSpPr/>
              <p:nvPr/>
            </p:nvSpPr>
            <p:spPr>
              <a:xfrm>
                <a:off x="1070396" y="2832057"/>
                <a:ext cx="90406" cy="6903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174" extrusionOk="0">
                    <a:moveTo>
                      <a:pt x="1730" y="0"/>
                    </a:moveTo>
                    <a:cubicBezTo>
                      <a:pt x="1668" y="0"/>
                      <a:pt x="1610" y="44"/>
                      <a:pt x="1584" y="114"/>
                    </a:cubicBezTo>
                    <a:cubicBezTo>
                      <a:pt x="1537" y="197"/>
                      <a:pt x="1584" y="293"/>
                      <a:pt x="1668" y="328"/>
                    </a:cubicBezTo>
                    <a:cubicBezTo>
                      <a:pt x="2179" y="554"/>
                      <a:pt x="2299" y="1221"/>
                      <a:pt x="1906" y="1614"/>
                    </a:cubicBezTo>
                    <a:cubicBezTo>
                      <a:pt x="1751" y="1769"/>
                      <a:pt x="1551" y="1846"/>
                      <a:pt x="1350" y="1846"/>
                    </a:cubicBezTo>
                    <a:cubicBezTo>
                      <a:pt x="1150" y="1846"/>
                      <a:pt x="947" y="1769"/>
                      <a:pt x="786" y="1614"/>
                    </a:cubicBezTo>
                    <a:cubicBezTo>
                      <a:pt x="405" y="1221"/>
                      <a:pt x="525" y="566"/>
                      <a:pt x="1025" y="328"/>
                    </a:cubicBezTo>
                    <a:cubicBezTo>
                      <a:pt x="1120" y="293"/>
                      <a:pt x="1144" y="197"/>
                      <a:pt x="1120" y="114"/>
                    </a:cubicBezTo>
                    <a:cubicBezTo>
                      <a:pt x="1083" y="41"/>
                      <a:pt x="1019" y="10"/>
                      <a:pt x="954" y="10"/>
                    </a:cubicBezTo>
                    <a:cubicBezTo>
                      <a:pt x="934" y="10"/>
                      <a:pt x="913" y="13"/>
                      <a:pt x="894" y="19"/>
                    </a:cubicBezTo>
                    <a:cubicBezTo>
                      <a:pt x="179" y="352"/>
                      <a:pt x="1" y="1281"/>
                      <a:pt x="572" y="1852"/>
                    </a:cubicBezTo>
                    <a:cubicBezTo>
                      <a:pt x="786" y="2078"/>
                      <a:pt x="1072" y="2174"/>
                      <a:pt x="1370" y="2174"/>
                    </a:cubicBezTo>
                    <a:cubicBezTo>
                      <a:pt x="2334" y="2162"/>
                      <a:pt x="2846" y="947"/>
                      <a:pt x="2132" y="245"/>
                    </a:cubicBezTo>
                    <a:cubicBezTo>
                      <a:pt x="2037" y="150"/>
                      <a:pt x="1918" y="66"/>
                      <a:pt x="1798" y="19"/>
                    </a:cubicBezTo>
                    <a:cubicBezTo>
                      <a:pt x="1776" y="6"/>
                      <a:pt x="1753" y="0"/>
                      <a:pt x="17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" name="Google Shape;4893;p52">
              <a:extLst>
                <a:ext uri="{FF2B5EF4-FFF2-40B4-BE49-F238E27FC236}">
                  <a16:creationId xmlns:a16="http://schemas.microsoft.com/office/drawing/2014/main" id="{B2EED01A-7B1D-4E1D-95D0-DC8AE4E7001E}"/>
                </a:ext>
              </a:extLst>
            </p:cNvPr>
            <p:cNvSpPr/>
            <p:nvPr/>
          </p:nvSpPr>
          <p:spPr>
            <a:xfrm>
              <a:off x="372938" y="362133"/>
              <a:ext cx="208004" cy="365691"/>
            </a:xfrm>
            <a:custGeom>
              <a:avLst/>
              <a:gdLst/>
              <a:ahLst/>
              <a:cxnLst/>
              <a:rect l="l" t="t" r="r" b="b"/>
              <a:pathLst>
                <a:path w="17128" h="23686" extrusionOk="0">
                  <a:moveTo>
                    <a:pt x="7330" y="12321"/>
                  </a:moveTo>
                  <a:cubicBezTo>
                    <a:pt x="7511" y="12461"/>
                    <a:pt x="7691" y="12600"/>
                    <a:pt x="7871" y="12740"/>
                  </a:cubicBezTo>
                  <a:lnTo>
                    <a:pt x="7947" y="12797"/>
                  </a:lnTo>
                  <a:cubicBezTo>
                    <a:pt x="6832" y="13668"/>
                    <a:pt x="5760" y="14548"/>
                    <a:pt x="4822" y="15512"/>
                  </a:cubicBezTo>
                  <a:lnTo>
                    <a:pt x="4822" y="15513"/>
                  </a:lnTo>
                  <a:cubicBezTo>
                    <a:pt x="4805" y="15528"/>
                    <a:pt x="4791" y="15543"/>
                    <a:pt x="4776" y="15560"/>
                  </a:cubicBezTo>
                  <a:cubicBezTo>
                    <a:pt x="4362" y="15986"/>
                    <a:pt x="3973" y="16439"/>
                    <a:pt x="3615" y="16915"/>
                  </a:cubicBezTo>
                  <a:cubicBezTo>
                    <a:pt x="3220" y="17441"/>
                    <a:pt x="2872" y="18002"/>
                    <a:pt x="2579" y="18590"/>
                  </a:cubicBezTo>
                  <a:cubicBezTo>
                    <a:pt x="2564" y="18614"/>
                    <a:pt x="2551" y="18639"/>
                    <a:pt x="2542" y="18664"/>
                  </a:cubicBezTo>
                  <a:cubicBezTo>
                    <a:pt x="2073" y="19626"/>
                    <a:pt x="1762" y="20658"/>
                    <a:pt x="1619" y="21718"/>
                  </a:cubicBezTo>
                  <a:cubicBezTo>
                    <a:pt x="1616" y="21734"/>
                    <a:pt x="1613" y="21749"/>
                    <a:pt x="1613" y="21765"/>
                  </a:cubicBezTo>
                  <a:cubicBezTo>
                    <a:pt x="1562" y="22151"/>
                    <a:pt x="1531" y="22539"/>
                    <a:pt x="1519" y="22928"/>
                  </a:cubicBezTo>
                  <a:lnTo>
                    <a:pt x="763" y="22928"/>
                  </a:lnTo>
                  <a:cubicBezTo>
                    <a:pt x="835" y="20428"/>
                    <a:pt x="1621" y="18246"/>
                    <a:pt x="3158" y="16266"/>
                  </a:cubicBezTo>
                  <a:cubicBezTo>
                    <a:pt x="4360" y="14722"/>
                    <a:pt x="5922" y="13423"/>
                    <a:pt x="7330" y="12321"/>
                  </a:cubicBezTo>
                  <a:close/>
                  <a:moveTo>
                    <a:pt x="1519" y="758"/>
                  </a:moveTo>
                  <a:cubicBezTo>
                    <a:pt x="1591" y="3097"/>
                    <a:pt x="2334" y="5141"/>
                    <a:pt x="3785" y="6994"/>
                  </a:cubicBezTo>
                  <a:cubicBezTo>
                    <a:pt x="5140" y="8724"/>
                    <a:pt x="6916" y="10093"/>
                    <a:pt x="8796" y="11544"/>
                  </a:cubicBezTo>
                  <a:cubicBezTo>
                    <a:pt x="10641" y="12967"/>
                    <a:pt x="12548" y="14439"/>
                    <a:pt x="13971" y="16268"/>
                  </a:cubicBezTo>
                  <a:cubicBezTo>
                    <a:pt x="15509" y="18247"/>
                    <a:pt x="16295" y="20430"/>
                    <a:pt x="16367" y="22929"/>
                  </a:cubicBezTo>
                  <a:lnTo>
                    <a:pt x="15609" y="22929"/>
                  </a:lnTo>
                  <a:cubicBezTo>
                    <a:pt x="15537" y="20589"/>
                    <a:pt x="14794" y="18546"/>
                    <a:pt x="13343" y="16692"/>
                  </a:cubicBezTo>
                  <a:cubicBezTo>
                    <a:pt x="11988" y="14962"/>
                    <a:pt x="10214" y="13593"/>
                    <a:pt x="8332" y="12143"/>
                  </a:cubicBezTo>
                  <a:cubicBezTo>
                    <a:pt x="6488" y="10719"/>
                    <a:pt x="4580" y="9247"/>
                    <a:pt x="3158" y="7418"/>
                  </a:cubicBezTo>
                  <a:cubicBezTo>
                    <a:pt x="1619" y="5439"/>
                    <a:pt x="834" y="3258"/>
                    <a:pt x="763" y="758"/>
                  </a:cubicBezTo>
                  <a:close/>
                  <a:moveTo>
                    <a:pt x="380" y="1"/>
                  </a:moveTo>
                  <a:cubicBezTo>
                    <a:pt x="170" y="1"/>
                    <a:pt x="1" y="170"/>
                    <a:pt x="1" y="379"/>
                  </a:cubicBezTo>
                  <a:cubicBezTo>
                    <a:pt x="1" y="3212"/>
                    <a:pt x="838" y="5666"/>
                    <a:pt x="2562" y="7882"/>
                  </a:cubicBezTo>
                  <a:cubicBezTo>
                    <a:pt x="3741" y="9399"/>
                    <a:pt x="5215" y="10659"/>
                    <a:pt x="6717" y="11842"/>
                  </a:cubicBezTo>
                  <a:cubicBezTo>
                    <a:pt x="5312" y="12949"/>
                    <a:pt x="3772" y="14246"/>
                    <a:pt x="2562" y="15804"/>
                  </a:cubicBezTo>
                  <a:cubicBezTo>
                    <a:pt x="839" y="18019"/>
                    <a:pt x="1" y="20472"/>
                    <a:pt x="1" y="23305"/>
                  </a:cubicBezTo>
                  <a:cubicBezTo>
                    <a:pt x="1" y="23514"/>
                    <a:pt x="170" y="23684"/>
                    <a:pt x="380" y="23684"/>
                  </a:cubicBezTo>
                  <a:lnTo>
                    <a:pt x="1890" y="23684"/>
                  </a:lnTo>
                  <a:cubicBezTo>
                    <a:pt x="2100" y="23684"/>
                    <a:pt x="2269" y="23514"/>
                    <a:pt x="2269" y="23305"/>
                  </a:cubicBezTo>
                  <a:cubicBezTo>
                    <a:pt x="2268" y="22926"/>
                    <a:pt x="2287" y="22549"/>
                    <a:pt x="2325" y="22172"/>
                  </a:cubicBezTo>
                  <a:lnTo>
                    <a:pt x="5013" y="22172"/>
                  </a:lnTo>
                  <a:cubicBezTo>
                    <a:pt x="5019" y="22172"/>
                    <a:pt x="5025" y="22172"/>
                    <a:pt x="5031" y="22172"/>
                  </a:cubicBezTo>
                  <a:cubicBezTo>
                    <a:pt x="5238" y="22172"/>
                    <a:pt x="5407" y="22003"/>
                    <a:pt x="5407" y="21794"/>
                  </a:cubicBezTo>
                  <a:cubicBezTo>
                    <a:pt x="5407" y="21585"/>
                    <a:pt x="5238" y="21417"/>
                    <a:pt x="5031" y="21417"/>
                  </a:cubicBezTo>
                  <a:cubicBezTo>
                    <a:pt x="5025" y="21417"/>
                    <a:pt x="5019" y="21417"/>
                    <a:pt x="5013" y="21417"/>
                  </a:cubicBezTo>
                  <a:lnTo>
                    <a:pt x="2431" y="21417"/>
                  </a:lnTo>
                  <a:cubicBezTo>
                    <a:pt x="2568" y="20642"/>
                    <a:pt x="2807" y="19887"/>
                    <a:pt x="3139" y="19174"/>
                  </a:cubicBezTo>
                  <a:lnTo>
                    <a:pt x="12498" y="19174"/>
                  </a:lnTo>
                  <a:cubicBezTo>
                    <a:pt x="12700" y="19165"/>
                    <a:pt x="12859" y="18999"/>
                    <a:pt x="12859" y="18795"/>
                  </a:cubicBezTo>
                  <a:cubicBezTo>
                    <a:pt x="12859" y="18593"/>
                    <a:pt x="12700" y="18427"/>
                    <a:pt x="12498" y="18418"/>
                  </a:cubicBezTo>
                  <a:lnTo>
                    <a:pt x="3533" y="18418"/>
                  </a:lnTo>
                  <a:cubicBezTo>
                    <a:pt x="3999" y="17615"/>
                    <a:pt x="4580" y="16878"/>
                    <a:pt x="5246" y="16175"/>
                  </a:cubicBezTo>
                  <a:lnTo>
                    <a:pt x="9860" y="16175"/>
                  </a:lnTo>
                  <a:cubicBezTo>
                    <a:pt x="10062" y="16166"/>
                    <a:pt x="10221" y="16000"/>
                    <a:pt x="10221" y="15798"/>
                  </a:cubicBezTo>
                  <a:cubicBezTo>
                    <a:pt x="10221" y="15594"/>
                    <a:pt x="10062" y="15429"/>
                    <a:pt x="9860" y="15420"/>
                  </a:cubicBezTo>
                  <a:lnTo>
                    <a:pt x="6009" y="15420"/>
                  </a:lnTo>
                  <a:cubicBezTo>
                    <a:pt x="6783" y="14694"/>
                    <a:pt x="7645" y="13994"/>
                    <a:pt x="8565" y="13278"/>
                  </a:cubicBezTo>
                  <a:cubicBezTo>
                    <a:pt x="11890" y="15862"/>
                    <a:pt x="14859" y="18467"/>
                    <a:pt x="14859" y="23306"/>
                  </a:cubicBezTo>
                  <a:cubicBezTo>
                    <a:pt x="14859" y="23516"/>
                    <a:pt x="15027" y="23685"/>
                    <a:pt x="15236" y="23685"/>
                  </a:cubicBezTo>
                  <a:lnTo>
                    <a:pt x="16749" y="23685"/>
                  </a:lnTo>
                  <a:cubicBezTo>
                    <a:pt x="16958" y="23685"/>
                    <a:pt x="17127" y="23516"/>
                    <a:pt x="17127" y="23306"/>
                  </a:cubicBezTo>
                  <a:cubicBezTo>
                    <a:pt x="17127" y="23297"/>
                    <a:pt x="17127" y="23287"/>
                    <a:pt x="17126" y="23278"/>
                  </a:cubicBezTo>
                  <a:lnTo>
                    <a:pt x="17127" y="23278"/>
                  </a:lnTo>
                  <a:cubicBezTo>
                    <a:pt x="17121" y="20458"/>
                    <a:pt x="16283" y="18013"/>
                    <a:pt x="14566" y="15804"/>
                  </a:cubicBezTo>
                  <a:cubicBezTo>
                    <a:pt x="13085" y="13899"/>
                    <a:pt x="11138" y="12398"/>
                    <a:pt x="9256" y="10945"/>
                  </a:cubicBezTo>
                  <a:cubicBezTo>
                    <a:pt x="5663" y="8173"/>
                    <a:pt x="2269" y="5554"/>
                    <a:pt x="2269" y="379"/>
                  </a:cubicBezTo>
                  <a:cubicBezTo>
                    <a:pt x="2269" y="170"/>
                    <a:pt x="2100" y="1"/>
                    <a:pt x="189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94;p52">
              <a:extLst>
                <a:ext uri="{FF2B5EF4-FFF2-40B4-BE49-F238E27FC236}">
                  <a16:creationId xmlns:a16="http://schemas.microsoft.com/office/drawing/2014/main" id="{E6D81804-7F66-49F6-B9B2-D1F407288D86}"/>
                </a:ext>
              </a:extLst>
            </p:cNvPr>
            <p:cNvSpPr/>
            <p:nvPr/>
          </p:nvSpPr>
          <p:spPr>
            <a:xfrm>
              <a:off x="424769" y="431779"/>
              <a:ext cx="27543" cy="11703"/>
            </a:xfrm>
            <a:custGeom>
              <a:avLst/>
              <a:gdLst/>
              <a:ahLst/>
              <a:cxnLst/>
              <a:rect l="l" t="t" r="r" b="b"/>
              <a:pathLst>
                <a:path w="2268" h="758" extrusionOk="0">
                  <a:moveTo>
                    <a:pt x="1890" y="0"/>
                  </a:moveTo>
                  <a:cubicBezTo>
                    <a:pt x="1885" y="0"/>
                    <a:pt x="1879" y="1"/>
                    <a:pt x="1874" y="1"/>
                  </a:cubicBezTo>
                  <a:lnTo>
                    <a:pt x="362" y="1"/>
                  </a:lnTo>
                  <a:cubicBezTo>
                    <a:pt x="160" y="10"/>
                    <a:pt x="1" y="176"/>
                    <a:pt x="1" y="378"/>
                  </a:cubicBezTo>
                  <a:cubicBezTo>
                    <a:pt x="1" y="581"/>
                    <a:pt x="160" y="746"/>
                    <a:pt x="362" y="757"/>
                  </a:cubicBezTo>
                  <a:lnTo>
                    <a:pt x="1874" y="757"/>
                  </a:lnTo>
                  <a:cubicBezTo>
                    <a:pt x="1879" y="757"/>
                    <a:pt x="1885" y="757"/>
                    <a:pt x="1890" y="757"/>
                  </a:cubicBezTo>
                  <a:cubicBezTo>
                    <a:pt x="2096" y="757"/>
                    <a:pt x="2268" y="588"/>
                    <a:pt x="2268" y="378"/>
                  </a:cubicBezTo>
                  <a:cubicBezTo>
                    <a:pt x="2268" y="168"/>
                    <a:pt x="2097" y="0"/>
                    <a:pt x="189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95;p52">
              <a:extLst>
                <a:ext uri="{FF2B5EF4-FFF2-40B4-BE49-F238E27FC236}">
                  <a16:creationId xmlns:a16="http://schemas.microsoft.com/office/drawing/2014/main" id="{CAF6E0B0-1659-48C0-AB59-EE7772283504}"/>
                </a:ext>
              </a:extLst>
            </p:cNvPr>
            <p:cNvSpPr/>
            <p:nvPr/>
          </p:nvSpPr>
          <p:spPr>
            <a:xfrm>
              <a:off x="411301" y="362164"/>
              <a:ext cx="169641" cy="173659"/>
            </a:xfrm>
            <a:custGeom>
              <a:avLst/>
              <a:gdLst/>
              <a:ahLst/>
              <a:cxnLst/>
              <a:rect l="l" t="t" r="r" b="b"/>
              <a:pathLst>
                <a:path w="13969" h="11248" extrusionOk="0">
                  <a:moveTo>
                    <a:pt x="12079" y="0"/>
                  </a:moveTo>
                  <a:cubicBezTo>
                    <a:pt x="11870" y="0"/>
                    <a:pt x="11700" y="170"/>
                    <a:pt x="11700" y="379"/>
                  </a:cubicBezTo>
                  <a:cubicBezTo>
                    <a:pt x="11700" y="771"/>
                    <a:pt x="11683" y="1148"/>
                    <a:pt x="11646" y="1512"/>
                  </a:cubicBezTo>
                  <a:lnTo>
                    <a:pt x="361" y="1512"/>
                  </a:lnTo>
                  <a:cubicBezTo>
                    <a:pt x="159" y="1521"/>
                    <a:pt x="0" y="1688"/>
                    <a:pt x="0" y="1889"/>
                  </a:cubicBezTo>
                  <a:cubicBezTo>
                    <a:pt x="0" y="2091"/>
                    <a:pt x="159" y="2258"/>
                    <a:pt x="361" y="2267"/>
                  </a:cubicBezTo>
                  <a:lnTo>
                    <a:pt x="11543" y="2267"/>
                  </a:lnTo>
                  <a:cubicBezTo>
                    <a:pt x="11408" y="3042"/>
                    <a:pt x="11173" y="3796"/>
                    <a:pt x="10844" y="4510"/>
                  </a:cubicBezTo>
                  <a:lnTo>
                    <a:pt x="4494" y="4510"/>
                  </a:lnTo>
                  <a:cubicBezTo>
                    <a:pt x="4292" y="4519"/>
                    <a:pt x="4133" y="4685"/>
                    <a:pt x="4133" y="4887"/>
                  </a:cubicBezTo>
                  <a:cubicBezTo>
                    <a:pt x="4133" y="5090"/>
                    <a:pt x="4292" y="5255"/>
                    <a:pt x="4494" y="5266"/>
                  </a:cubicBezTo>
                  <a:lnTo>
                    <a:pt x="10450" y="5266"/>
                  </a:lnTo>
                  <a:cubicBezTo>
                    <a:pt x="9991" y="6057"/>
                    <a:pt x="9414" y="6794"/>
                    <a:pt x="8735" y="7509"/>
                  </a:cubicBezTo>
                  <a:lnTo>
                    <a:pt x="4110" y="7509"/>
                  </a:lnTo>
                  <a:cubicBezTo>
                    <a:pt x="4104" y="7509"/>
                    <a:pt x="4098" y="7508"/>
                    <a:pt x="4092" y="7508"/>
                  </a:cubicBezTo>
                  <a:cubicBezTo>
                    <a:pt x="3885" y="7508"/>
                    <a:pt x="3715" y="7677"/>
                    <a:pt x="3715" y="7886"/>
                  </a:cubicBezTo>
                  <a:cubicBezTo>
                    <a:pt x="3715" y="8095"/>
                    <a:pt x="3885" y="8264"/>
                    <a:pt x="4092" y="8264"/>
                  </a:cubicBezTo>
                  <a:cubicBezTo>
                    <a:pt x="4098" y="8264"/>
                    <a:pt x="4104" y="8264"/>
                    <a:pt x="4110" y="8263"/>
                  </a:cubicBezTo>
                  <a:lnTo>
                    <a:pt x="7972" y="8263"/>
                  </a:lnTo>
                  <a:cubicBezTo>
                    <a:pt x="7485" y="8719"/>
                    <a:pt x="6958" y="9170"/>
                    <a:pt x="6392" y="9627"/>
                  </a:cubicBezTo>
                  <a:cubicBezTo>
                    <a:pt x="6234" y="9759"/>
                    <a:pt x="6211" y="9994"/>
                    <a:pt x="6340" y="10154"/>
                  </a:cubicBezTo>
                  <a:cubicBezTo>
                    <a:pt x="6415" y="10247"/>
                    <a:pt x="6525" y="10295"/>
                    <a:pt x="6635" y="10295"/>
                  </a:cubicBezTo>
                  <a:cubicBezTo>
                    <a:pt x="6717" y="10295"/>
                    <a:pt x="6799" y="10268"/>
                    <a:pt x="6868" y="10215"/>
                  </a:cubicBezTo>
                  <a:cubicBezTo>
                    <a:pt x="8549" y="8854"/>
                    <a:pt x="10303" y="7279"/>
                    <a:pt x="11386" y="5099"/>
                  </a:cubicBezTo>
                  <a:cubicBezTo>
                    <a:pt x="11405" y="5071"/>
                    <a:pt x="11422" y="5040"/>
                    <a:pt x="11432" y="5008"/>
                  </a:cubicBezTo>
                  <a:cubicBezTo>
                    <a:pt x="11896" y="4050"/>
                    <a:pt x="12204" y="3026"/>
                    <a:pt x="12349" y="1972"/>
                  </a:cubicBezTo>
                  <a:cubicBezTo>
                    <a:pt x="12353" y="1951"/>
                    <a:pt x="12355" y="1932"/>
                    <a:pt x="12356" y="1912"/>
                  </a:cubicBezTo>
                  <a:cubicBezTo>
                    <a:pt x="12408" y="1528"/>
                    <a:pt x="12439" y="1142"/>
                    <a:pt x="12450" y="756"/>
                  </a:cubicBezTo>
                  <a:lnTo>
                    <a:pt x="13206" y="756"/>
                  </a:lnTo>
                  <a:cubicBezTo>
                    <a:pt x="13136" y="3256"/>
                    <a:pt x="12349" y="5438"/>
                    <a:pt x="10810" y="7417"/>
                  </a:cubicBezTo>
                  <a:cubicBezTo>
                    <a:pt x="10023" y="8428"/>
                    <a:pt x="9008" y="9435"/>
                    <a:pt x="7615" y="10582"/>
                  </a:cubicBezTo>
                  <a:cubicBezTo>
                    <a:pt x="7457" y="10714"/>
                    <a:pt x="7437" y="10950"/>
                    <a:pt x="7568" y="11109"/>
                  </a:cubicBezTo>
                  <a:cubicBezTo>
                    <a:pt x="7643" y="11200"/>
                    <a:pt x="7751" y="11247"/>
                    <a:pt x="7860" y="11247"/>
                  </a:cubicBezTo>
                  <a:cubicBezTo>
                    <a:pt x="7943" y="11247"/>
                    <a:pt x="8026" y="11220"/>
                    <a:pt x="8095" y="11165"/>
                  </a:cubicBezTo>
                  <a:cubicBezTo>
                    <a:pt x="9532" y="9982"/>
                    <a:pt x="10585" y="8938"/>
                    <a:pt x="11407" y="7880"/>
                  </a:cubicBezTo>
                  <a:cubicBezTo>
                    <a:pt x="13130" y="5665"/>
                    <a:pt x="13968" y="3211"/>
                    <a:pt x="13968" y="379"/>
                  </a:cubicBezTo>
                  <a:cubicBezTo>
                    <a:pt x="13968" y="170"/>
                    <a:pt x="13799" y="0"/>
                    <a:pt x="1359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96;p52">
              <a:extLst>
                <a:ext uri="{FF2B5EF4-FFF2-40B4-BE49-F238E27FC236}">
                  <a16:creationId xmlns:a16="http://schemas.microsoft.com/office/drawing/2014/main" id="{1E525EA8-DD7F-48A4-B553-1C772F927E5B}"/>
                </a:ext>
              </a:extLst>
            </p:cNvPr>
            <p:cNvSpPr/>
            <p:nvPr/>
          </p:nvSpPr>
          <p:spPr>
            <a:xfrm>
              <a:off x="447770" y="692777"/>
              <a:ext cx="94821" cy="11672"/>
            </a:xfrm>
            <a:custGeom>
              <a:avLst/>
              <a:gdLst/>
              <a:ahLst/>
              <a:cxnLst/>
              <a:rect l="l" t="t" r="r" b="b"/>
              <a:pathLst>
                <a:path w="7808" h="756" extrusionOk="0">
                  <a:moveTo>
                    <a:pt x="363" y="1"/>
                  </a:moveTo>
                  <a:cubicBezTo>
                    <a:pt x="161" y="10"/>
                    <a:pt x="1" y="176"/>
                    <a:pt x="1" y="378"/>
                  </a:cubicBezTo>
                  <a:cubicBezTo>
                    <a:pt x="1" y="580"/>
                    <a:pt x="161" y="747"/>
                    <a:pt x="363" y="756"/>
                  </a:cubicBezTo>
                  <a:lnTo>
                    <a:pt x="7446" y="756"/>
                  </a:lnTo>
                  <a:cubicBezTo>
                    <a:pt x="7648" y="747"/>
                    <a:pt x="7807" y="580"/>
                    <a:pt x="7807" y="378"/>
                  </a:cubicBezTo>
                  <a:cubicBezTo>
                    <a:pt x="7807" y="176"/>
                    <a:pt x="7648" y="10"/>
                    <a:pt x="744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14BC28A-BEA1-4490-9DD7-754315C422D7}"/>
              </a:ext>
            </a:extLst>
          </p:cNvPr>
          <p:cNvSpPr/>
          <p:nvPr/>
        </p:nvSpPr>
        <p:spPr>
          <a:xfrm>
            <a:off x="-3521" y="-23813"/>
            <a:ext cx="1035691" cy="68818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F58196-A964-4AC0-A37D-32830A0DCA15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95CA80-5FB9-45B0-B9DE-B6C61EFB7720}"/>
              </a:ext>
            </a:extLst>
          </p:cNvPr>
          <p:cNvSpPr/>
          <p:nvPr/>
        </p:nvSpPr>
        <p:spPr>
          <a:xfrm>
            <a:off x="-4765" y="-22479"/>
            <a:ext cx="998945" cy="13940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52D4B5A-231C-4709-BA7C-E35C78EA0DCF}"/>
              </a:ext>
            </a:extLst>
          </p:cNvPr>
          <p:cNvGrpSpPr/>
          <p:nvPr/>
        </p:nvGrpSpPr>
        <p:grpSpPr>
          <a:xfrm>
            <a:off x="-35568" y="243567"/>
            <a:ext cx="1035691" cy="896376"/>
            <a:chOff x="842" y="5064840"/>
            <a:chExt cx="1035691" cy="89637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638AEF-06C1-4DA8-8420-B9040B8596FA}"/>
                </a:ext>
              </a:extLst>
            </p:cNvPr>
            <p:cNvGrpSpPr/>
            <p:nvPr/>
          </p:nvGrpSpPr>
          <p:grpSpPr>
            <a:xfrm>
              <a:off x="191440" y="5064840"/>
              <a:ext cx="630561" cy="630580"/>
              <a:chOff x="191440" y="5064840"/>
              <a:chExt cx="630561" cy="630580"/>
            </a:xfrm>
            <a:solidFill>
              <a:schemeClr val="accent6"/>
            </a:solidFill>
          </p:grpSpPr>
          <p:sp>
            <p:nvSpPr>
              <p:cNvPr id="49" name="Google Shape;629;p42">
                <a:extLst>
                  <a:ext uri="{FF2B5EF4-FFF2-40B4-BE49-F238E27FC236}">
                    <a16:creationId xmlns:a16="http://schemas.microsoft.com/office/drawing/2014/main" id="{9FA287AE-6100-4A02-BDAA-69D6803AAD13}"/>
                  </a:ext>
                </a:extLst>
              </p:cNvPr>
              <p:cNvSpPr/>
              <p:nvPr/>
            </p:nvSpPr>
            <p:spPr>
              <a:xfrm>
                <a:off x="191440" y="5064840"/>
                <a:ext cx="630561" cy="630580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33613" extrusionOk="0">
                    <a:moveTo>
                      <a:pt x="16806" y="1"/>
                    </a:moveTo>
                    <a:cubicBezTo>
                      <a:pt x="7525" y="1"/>
                      <a:pt x="1" y="7524"/>
                      <a:pt x="1" y="16807"/>
                    </a:cubicBezTo>
                    <a:cubicBezTo>
                      <a:pt x="1" y="26087"/>
                      <a:pt x="7524" y="33612"/>
                      <a:pt x="16806" y="33612"/>
                    </a:cubicBezTo>
                    <a:cubicBezTo>
                      <a:pt x="26087" y="33612"/>
                      <a:pt x="33612" y="26087"/>
                      <a:pt x="33612" y="16807"/>
                    </a:cubicBezTo>
                    <a:cubicBezTo>
                      <a:pt x="33612" y="7524"/>
                      <a:pt x="26087" y="1"/>
                      <a:pt x="168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0" name="Google Shape;15002;p66">
                <a:extLst>
                  <a:ext uri="{FF2B5EF4-FFF2-40B4-BE49-F238E27FC236}">
                    <a16:creationId xmlns:a16="http://schemas.microsoft.com/office/drawing/2014/main" id="{8466E3CC-FFBB-41C1-90A6-2E8E5C6EE402}"/>
                  </a:ext>
                </a:extLst>
              </p:cNvPr>
              <p:cNvGrpSpPr/>
              <p:nvPr/>
            </p:nvGrpSpPr>
            <p:grpSpPr>
              <a:xfrm>
                <a:off x="368029" y="5282864"/>
                <a:ext cx="252611" cy="258740"/>
                <a:chOff x="908191" y="2832057"/>
                <a:chExt cx="252611" cy="258740"/>
              </a:xfrm>
              <a:grpFill/>
            </p:grpSpPr>
            <p:sp>
              <p:nvSpPr>
                <p:cNvPr id="51" name="Google Shape;15003;p66">
                  <a:extLst>
                    <a:ext uri="{FF2B5EF4-FFF2-40B4-BE49-F238E27FC236}">
                      <a16:creationId xmlns:a16="http://schemas.microsoft.com/office/drawing/2014/main" id="{17EF76E2-6BB9-4D5B-9559-83F7D8C049A0}"/>
                    </a:ext>
                  </a:extLst>
                </p:cNvPr>
                <p:cNvSpPr/>
                <p:nvPr/>
              </p:nvSpPr>
              <p:spPr>
                <a:xfrm>
                  <a:off x="908191" y="3026302"/>
                  <a:ext cx="30294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912" extrusionOk="0">
                      <a:moveTo>
                        <a:pt x="763" y="1"/>
                      </a:moveTo>
                      <a:cubicBezTo>
                        <a:pt x="718" y="1"/>
                        <a:pt x="674" y="16"/>
                        <a:pt x="644" y="45"/>
                      </a:cubicBezTo>
                      <a:lnTo>
                        <a:pt x="60" y="629"/>
                      </a:lnTo>
                      <a:cubicBezTo>
                        <a:pt x="1" y="688"/>
                        <a:pt x="1" y="807"/>
                        <a:pt x="60" y="867"/>
                      </a:cubicBezTo>
                      <a:cubicBezTo>
                        <a:pt x="90" y="897"/>
                        <a:pt x="135" y="911"/>
                        <a:pt x="179" y="911"/>
                      </a:cubicBezTo>
                      <a:cubicBezTo>
                        <a:pt x="224" y="911"/>
                        <a:pt x="269" y="897"/>
                        <a:pt x="299" y="867"/>
                      </a:cubicBezTo>
                      <a:lnTo>
                        <a:pt x="882" y="283"/>
                      </a:lnTo>
                      <a:cubicBezTo>
                        <a:pt x="953" y="224"/>
                        <a:pt x="953" y="105"/>
                        <a:pt x="882" y="45"/>
                      </a:cubicBezTo>
                      <a:cubicBezTo>
                        <a:pt x="852" y="16"/>
                        <a:pt x="807" y="1"/>
                        <a:pt x="7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15004;p66">
                  <a:extLst>
                    <a:ext uri="{FF2B5EF4-FFF2-40B4-BE49-F238E27FC236}">
                      <a16:creationId xmlns:a16="http://schemas.microsoft.com/office/drawing/2014/main" id="{6E516951-E139-4778-9745-FF399F8AAEA0}"/>
                    </a:ext>
                  </a:extLst>
                </p:cNvPr>
                <p:cNvSpPr/>
                <p:nvPr/>
              </p:nvSpPr>
              <p:spPr>
                <a:xfrm>
                  <a:off x="943757" y="3061836"/>
                  <a:ext cx="30263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912" extrusionOk="0">
                      <a:moveTo>
                        <a:pt x="762" y="1"/>
                      </a:moveTo>
                      <a:cubicBezTo>
                        <a:pt x="717" y="1"/>
                        <a:pt x="673" y="16"/>
                        <a:pt x="643" y="46"/>
                      </a:cubicBezTo>
                      <a:lnTo>
                        <a:pt x="60" y="629"/>
                      </a:lnTo>
                      <a:cubicBezTo>
                        <a:pt x="0" y="688"/>
                        <a:pt x="0" y="807"/>
                        <a:pt x="60" y="867"/>
                      </a:cubicBezTo>
                      <a:cubicBezTo>
                        <a:pt x="89" y="897"/>
                        <a:pt x="134" y="912"/>
                        <a:pt x="179" y="912"/>
                      </a:cubicBezTo>
                      <a:cubicBezTo>
                        <a:pt x="223" y="912"/>
                        <a:pt x="268" y="897"/>
                        <a:pt x="298" y="867"/>
                      </a:cubicBezTo>
                      <a:lnTo>
                        <a:pt x="881" y="284"/>
                      </a:lnTo>
                      <a:cubicBezTo>
                        <a:pt x="953" y="224"/>
                        <a:pt x="953" y="105"/>
                        <a:pt x="881" y="46"/>
                      </a:cubicBezTo>
                      <a:cubicBezTo>
                        <a:pt x="851" y="16"/>
                        <a:pt x="807" y="1"/>
                        <a:pt x="7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5005;p66">
                  <a:extLst>
                    <a:ext uri="{FF2B5EF4-FFF2-40B4-BE49-F238E27FC236}">
                      <a16:creationId xmlns:a16="http://schemas.microsoft.com/office/drawing/2014/main" id="{BFB8FFA1-7A39-4BA4-A36A-0E976692D579}"/>
                    </a:ext>
                  </a:extLst>
                </p:cNvPr>
                <p:cNvSpPr/>
                <p:nvPr/>
              </p:nvSpPr>
              <p:spPr>
                <a:xfrm>
                  <a:off x="926355" y="3044085"/>
                  <a:ext cx="29881" cy="2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00" extrusionOk="0">
                      <a:moveTo>
                        <a:pt x="762" y="0"/>
                      </a:moveTo>
                      <a:cubicBezTo>
                        <a:pt x="718" y="0"/>
                        <a:pt x="673" y="15"/>
                        <a:pt x="643" y="45"/>
                      </a:cubicBezTo>
                      <a:lnTo>
                        <a:pt x="60" y="616"/>
                      </a:lnTo>
                      <a:cubicBezTo>
                        <a:pt x="0" y="676"/>
                        <a:pt x="0" y="795"/>
                        <a:pt x="60" y="855"/>
                      </a:cubicBezTo>
                      <a:cubicBezTo>
                        <a:pt x="90" y="884"/>
                        <a:pt x="134" y="899"/>
                        <a:pt x="179" y="899"/>
                      </a:cubicBezTo>
                      <a:cubicBezTo>
                        <a:pt x="224" y="899"/>
                        <a:pt x="268" y="884"/>
                        <a:pt x="298" y="855"/>
                      </a:cubicBezTo>
                      <a:lnTo>
                        <a:pt x="881" y="283"/>
                      </a:lnTo>
                      <a:cubicBezTo>
                        <a:pt x="941" y="224"/>
                        <a:pt x="941" y="116"/>
                        <a:pt x="881" y="45"/>
                      </a:cubicBezTo>
                      <a:cubicBezTo>
                        <a:pt x="852" y="15"/>
                        <a:pt x="807" y="0"/>
                        <a:pt x="76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5007;p66">
                  <a:extLst>
                    <a:ext uri="{FF2B5EF4-FFF2-40B4-BE49-F238E27FC236}">
                      <a16:creationId xmlns:a16="http://schemas.microsoft.com/office/drawing/2014/main" id="{D2088CFA-8B0B-4F89-9BC9-31F1146618C1}"/>
                    </a:ext>
                  </a:extLst>
                </p:cNvPr>
                <p:cNvSpPr/>
                <p:nvPr/>
              </p:nvSpPr>
              <p:spPr>
                <a:xfrm>
                  <a:off x="1070396" y="2832057"/>
                  <a:ext cx="90406" cy="69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174" extrusionOk="0">
                      <a:moveTo>
                        <a:pt x="1730" y="0"/>
                      </a:moveTo>
                      <a:cubicBezTo>
                        <a:pt x="1668" y="0"/>
                        <a:pt x="1610" y="44"/>
                        <a:pt x="1584" y="114"/>
                      </a:cubicBezTo>
                      <a:cubicBezTo>
                        <a:pt x="1537" y="197"/>
                        <a:pt x="1584" y="293"/>
                        <a:pt x="1668" y="328"/>
                      </a:cubicBezTo>
                      <a:cubicBezTo>
                        <a:pt x="2179" y="554"/>
                        <a:pt x="2299" y="1221"/>
                        <a:pt x="1906" y="1614"/>
                      </a:cubicBezTo>
                      <a:cubicBezTo>
                        <a:pt x="1751" y="1769"/>
                        <a:pt x="1551" y="1846"/>
                        <a:pt x="1350" y="1846"/>
                      </a:cubicBezTo>
                      <a:cubicBezTo>
                        <a:pt x="1150" y="1846"/>
                        <a:pt x="947" y="1769"/>
                        <a:pt x="786" y="1614"/>
                      </a:cubicBezTo>
                      <a:cubicBezTo>
                        <a:pt x="405" y="1221"/>
                        <a:pt x="525" y="566"/>
                        <a:pt x="1025" y="328"/>
                      </a:cubicBezTo>
                      <a:cubicBezTo>
                        <a:pt x="1120" y="293"/>
                        <a:pt x="1144" y="197"/>
                        <a:pt x="1120" y="114"/>
                      </a:cubicBezTo>
                      <a:cubicBezTo>
                        <a:pt x="1083" y="41"/>
                        <a:pt x="1019" y="10"/>
                        <a:pt x="954" y="10"/>
                      </a:cubicBezTo>
                      <a:cubicBezTo>
                        <a:pt x="934" y="10"/>
                        <a:pt x="913" y="13"/>
                        <a:pt x="894" y="19"/>
                      </a:cubicBezTo>
                      <a:cubicBezTo>
                        <a:pt x="179" y="352"/>
                        <a:pt x="1" y="1281"/>
                        <a:pt x="572" y="1852"/>
                      </a:cubicBezTo>
                      <a:cubicBezTo>
                        <a:pt x="786" y="2078"/>
                        <a:pt x="1072" y="2174"/>
                        <a:pt x="1370" y="2174"/>
                      </a:cubicBezTo>
                      <a:cubicBezTo>
                        <a:pt x="2334" y="2162"/>
                        <a:pt x="2846" y="947"/>
                        <a:pt x="2132" y="245"/>
                      </a:cubicBezTo>
                      <a:cubicBezTo>
                        <a:pt x="2037" y="150"/>
                        <a:pt x="1918" y="66"/>
                        <a:pt x="1798" y="19"/>
                      </a:cubicBezTo>
                      <a:cubicBezTo>
                        <a:pt x="1776" y="6"/>
                        <a:pt x="1753" y="0"/>
                        <a:pt x="1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792A676-5E20-4523-9D6D-9DDD40097613}"/>
                </a:ext>
              </a:extLst>
            </p:cNvPr>
            <p:cNvSpPr txBox="1"/>
            <p:nvPr/>
          </p:nvSpPr>
          <p:spPr>
            <a:xfrm>
              <a:off x="842" y="5714995"/>
              <a:ext cx="10356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Introduction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A212D30A-842B-48D5-AEAD-4F3931985810}"/>
              </a:ext>
            </a:extLst>
          </p:cNvPr>
          <p:cNvSpPr/>
          <p:nvPr/>
        </p:nvSpPr>
        <p:spPr>
          <a:xfrm>
            <a:off x="13797" y="1378173"/>
            <a:ext cx="935634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EDE16D-318F-47EF-A537-6B5B4DFDD4EB}"/>
              </a:ext>
            </a:extLst>
          </p:cNvPr>
          <p:cNvGrpSpPr/>
          <p:nvPr/>
        </p:nvGrpSpPr>
        <p:grpSpPr>
          <a:xfrm>
            <a:off x="5967" y="1621740"/>
            <a:ext cx="957262" cy="1050265"/>
            <a:chOff x="28579" y="5064840"/>
            <a:chExt cx="957262" cy="105026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3ABAA68-99A1-458D-9500-5565971B631F}"/>
                </a:ext>
              </a:extLst>
            </p:cNvPr>
            <p:cNvGrpSpPr/>
            <p:nvPr/>
          </p:nvGrpSpPr>
          <p:grpSpPr>
            <a:xfrm>
              <a:off x="191440" y="5064840"/>
              <a:ext cx="630561" cy="630580"/>
              <a:chOff x="191440" y="5064840"/>
              <a:chExt cx="630561" cy="630580"/>
            </a:xfrm>
            <a:solidFill>
              <a:schemeClr val="accent6"/>
            </a:solidFill>
          </p:grpSpPr>
          <p:sp>
            <p:nvSpPr>
              <p:cNvPr id="59" name="Google Shape;629;p42">
                <a:extLst>
                  <a:ext uri="{FF2B5EF4-FFF2-40B4-BE49-F238E27FC236}">
                    <a16:creationId xmlns:a16="http://schemas.microsoft.com/office/drawing/2014/main" id="{DCA79579-B923-4B02-935D-5D63E8B777D0}"/>
                  </a:ext>
                </a:extLst>
              </p:cNvPr>
              <p:cNvSpPr/>
              <p:nvPr/>
            </p:nvSpPr>
            <p:spPr>
              <a:xfrm>
                <a:off x="191440" y="5064840"/>
                <a:ext cx="630561" cy="630580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33613" extrusionOk="0">
                    <a:moveTo>
                      <a:pt x="16806" y="1"/>
                    </a:moveTo>
                    <a:cubicBezTo>
                      <a:pt x="7525" y="1"/>
                      <a:pt x="1" y="7524"/>
                      <a:pt x="1" y="16807"/>
                    </a:cubicBezTo>
                    <a:cubicBezTo>
                      <a:pt x="1" y="26087"/>
                      <a:pt x="7524" y="33612"/>
                      <a:pt x="16806" y="33612"/>
                    </a:cubicBezTo>
                    <a:cubicBezTo>
                      <a:pt x="26087" y="33612"/>
                      <a:pt x="33612" y="26087"/>
                      <a:pt x="33612" y="16807"/>
                    </a:cubicBezTo>
                    <a:cubicBezTo>
                      <a:pt x="33612" y="7524"/>
                      <a:pt x="26087" y="1"/>
                      <a:pt x="168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60" name="Google Shape;15002;p66">
                <a:extLst>
                  <a:ext uri="{FF2B5EF4-FFF2-40B4-BE49-F238E27FC236}">
                    <a16:creationId xmlns:a16="http://schemas.microsoft.com/office/drawing/2014/main" id="{8630E1A6-8B55-4DD4-86A1-6C133B6735F2}"/>
                  </a:ext>
                </a:extLst>
              </p:cNvPr>
              <p:cNvGrpSpPr/>
              <p:nvPr/>
            </p:nvGrpSpPr>
            <p:grpSpPr>
              <a:xfrm>
                <a:off x="368029" y="5282864"/>
                <a:ext cx="252611" cy="258740"/>
                <a:chOff x="908191" y="2832057"/>
                <a:chExt cx="252611" cy="258740"/>
              </a:xfrm>
              <a:grpFill/>
            </p:grpSpPr>
            <p:sp>
              <p:nvSpPr>
                <p:cNvPr id="61" name="Google Shape;15003;p66">
                  <a:extLst>
                    <a:ext uri="{FF2B5EF4-FFF2-40B4-BE49-F238E27FC236}">
                      <a16:creationId xmlns:a16="http://schemas.microsoft.com/office/drawing/2014/main" id="{81071501-6253-44FB-BD8C-C9A4E42102AE}"/>
                    </a:ext>
                  </a:extLst>
                </p:cNvPr>
                <p:cNvSpPr/>
                <p:nvPr/>
              </p:nvSpPr>
              <p:spPr>
                <a:xfrm>
                  <a:off x="908191" y="3026302"/>
                  <a:ext cx="30294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912" extrusionOk="0">
                      <a:moveTo>
                        <a:pt x="763" y="1"/>
                      </a:moveTo>
                      <a:cubicBezTo>
                        <a:pt x="718" y="1"/>
                        <a:pt x="674" y="16"/>
                        <a:pt x="644" y="45"/>
                      </a:cubicBezTo>
                      <a:lnTo>
                        <a:pt x="60" y="629"/>
                      </a:lnTo>
                      <a:cubicBezTo>
                        <a:pt x="1" y="688"/>
                        <a:pt x="1" y="807"/>
                        <a:pt x="60" y="867"/>
                      </a:cubicBezTo>
                      <a:cubicBezTo>
                        <a:pt x="90" y="897"/>
                        <a:pt x="135" y="911"/>
                        <a:pt x="179" y="911"/>
                      </a:cubicBezTo>
                      <a:cubicBezTo>
                        <a:pt x="224" y="911"/>
                        <a:pt x="269" y="897"/>
                        <a:pt x="299" y="867"/>
                      </a:cubicBezTo>
                      <a:lnTo>
                        <a:pt x="882" y="283"/>
                      </a:lnTo>
                      <a:cubicBezTo>
                        <a:pt x="953" y="224"/>
                        <a:pt x="953" y="105"/>
                        <a:pt x="882" y="45"/>
                      </a:cubicBezTo>
                      <a:cubicBezTo>
                        <a:pt x="852" y="16"/>
                        <a:pt x="807" y="1"/>
                        <a:pt x="7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15004;p66">
                  <a:extLst>
                    <a:ext uri="{FF2B5EF4-FFF2-40B4-BE49-F238E27FC236}">
                      <a16:creationId xmlns:a16="http://schemas.microsoft.com/office/drawing/2014/main" id="{ACAEC9A0-CB06-4AC6-9D42-2C977267FC20}"/>
                    </a:ext>
                  </a:extLst>
                </p:cNvPr>
                <p:cNvSpPr/>
                <p:nvPr/>
              </p:nvSpPr>
              <p:spPr>
                <a:xfrm>
                  <a:off x="943757" y="3061836"/>
                  <a:ext cx="30263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912" extrusionOk="0">
                      <a:moveTo>
                        <a:pt x="762" y="1"/>
                      </a:moveTo>
                      <a:cubicBezTo>
                        <a:pt x="717" y="1"/>
                        <a:pt x="673" y="16"/>
                        <a:pt x="643" y="46"/>
                      </a:cubicBezTo>
                      <a:lnTo>
                        <a:pt x="60" y="629"/>
                      </a:lnTo>
                      <a:cubicBezTo>
                        <a:pt x="0" y="688"/>
                        <a:pt x="0" y="807"/>
                        <a:pt x="60" y="867"/>
                      </a:cubicBezTo>
                      <a:cubicBezTo>
                        <a:pt x="89" y="897"/>
                        <a:pt x="134" y="912"/>
                        <a:pt x="179" y="912"/>
                      </a:cubicBezTo>
                      <a:cubicBezTo>
                        <a:pt x="223" y="912"/>
                        <a:pt x="268" y="897"/>
                        <a:pt x="298" y="867"/>
                      </a:cubicBezTo>
                      <a:lnTo>
                        <a:pt x="881" y="284"/>
                      </a:lnTo>
                      <a:cubicBezTo>
                        <a:pt x="953" y="224"/>
                        <a:pt x="953" y="105"/>
                        <a:pt x="881" y="46"/>
                      </a:cubicBezTo>
                      <a:cubicBezTo>
                        <a:pt x="851" y="16"/>
                        <a:pt x="807" y="1"/>
                        <a:pt x="7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15005;p66">
                  <a:extLst>
                    <a:ext uri="{FF2B5EF4-FFF2-40B4-BE49-F238E27FC236}">
                      <a16:creationId xmlns:a16="http://schemas.microsoft.com/office/drawing/2014/main" id="{FEDBF9CC-C9FD-4399-AB7C-52F6B1953BEA}"/>
                    </a:ext>
                  </a:extLst>
                </p:cNvPr>
                <p:cNvSpPr/>
                <p:nvPr/>
              </p:nvSpPr>
              <p:spPr>
                <a:xfrm>
                  <a:off x="926355" y="3044085"/>
                  <a:ext cx="29881" cy="2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00" extrusionOk="0">
                      <a:moveTo>
                        <a:pt x="762" y="0"/>
                      </a:moveTo>
                      <a:cubicBezTo>
                        <a:pt x="718" y="0"/>
                        <a:pt x="673" y="15"/>
                        <a:pt x="643" y="45"/>
                      </a:cubicBezTo>
                      <a:lnTo>
                        <a:pt x="60" y="616"/>
                      </a:lnTo>
                      <a:cubicBezTo>
                        <a:pt x="0" y="676"/>
                        <a:pt x="0" y="795"/>
                        <a:pt x="60" y="855"/>
                      </a:cubicBezTo>
                      <a:cubicBezTo>
                        <a:pt x="90" y="884"/>
                        <a:pt x="134" y="899"/>
                        <a:pt x="179" y="899"/>
                      </a:cubicBezTo>
                      <a:cubicBezTo>
                        <a:pt x="224" y="899"/>
                        <a:pt x="268" y="884"/>
                        <a:pt x="298" y="855"/>
                      </a:cubicBezTo>
                      <a:lnTo>
                        <a:pt x="881" y="283"/>
                      </a:lnTo>
                      <a:cubicBezTo>
                        <a:pt x="941" y="224"/>
                        <a:pt x="941" y="116"/>
                        <a:pt x="881" y="45"/>
                      </a:cubicBezTo>
                      <a:cubicBezTo>
                        <a:pt x="852" y="15"/>
                        <a:pt x="807" y="0"/>
                        <a:pt x="76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15007;p66">
                  <a:extLst>
                    <a:ext uri="{FF2B5EF4-FFF2-40B4-BE49-F238E27FC236}">
                      <a16:creationId xmlns:a16="http://schemas.microsoft.com/office/drawing/2014/main" id="{6C59D5B5-2B7C-4FCE-91C5-261525C71C55}"/>
                    </a:ext>
                  </a:extLst>
                </p:cNvPr>
                <p:cNvSpPr/>
                <p:nvPr/>
              </p:nvSpPr>
              <p:spPr>
                <a:xfrm>
                  <a:off x="1070396" y="2832057"/>
                  <a:ext cx="90406" cy="69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174" extrusionOk="0">
                      <a:moveTo>
                        <a:pt x="1730" y="0"/>
                      </a:moveTo>
                      <a:cubicBezTo>
                        <a:pt x="1668" y="0"/>
                        <a:pt x="1610" y="44"/>
                        <a:pt x="1584" y="114"/>
                      </a:cubicBezTo>
                      <a:cubicBezTo>
                        <a:pt x="1537" y="197"/>
                        <a:pt x="1584" y="293"/>
                        <a:pt x="1668" y="328"/>
                      </a:cubicBezTo>
                      <a:cubicBezTo>
                        <a:pt x="2179" y="554"/>
                        <a:pt x="2299" y="1221"/>
                        <a:pt x="1906" y="1614"/>
                      </a:cubicBezTo>
                      <a:cubicBezTo>
                        <a:pt x="1751" y="1769"/>
                        <a:pt x="1551" y="1846"/>
                        <a:pt x="1350" y="1846"/>
                      </a:cubicBezTo>
                      <a:cubicBezTo>
                        <a:pt x="1150" y="1846"/>
                        <a:pt x="947" y="1769"/>
                        <a:pt x="786" y="1614"/>
                      </a:cubicBezTo>
                      <a:cubicBezTo>
                        <a:pt x="405" y="1221"/>
                        <a:pt x="525" y="566"/>
                        <a:pt x="1025" y="328"/>
                      </a:cubicBezTo>
                      <a:cubicBezTo>
                        <a:pt x="1120" y="293"/>
                        <a:pt x="1144" y="197"/>
                        <a:pt x="1120" y="114"/>
                      </a:cubicBezTo>
                      <a:cubicBezTo>
                        <a:pt x="1083" y="41"/>
                        <a:pt x="1019" y="10"/>
                        <a:pt x="954" y="10"/>
                      </a:cubicBezTo>
                      <a:cubicBezTo>
                        <a:pt x="934" y="10"/>
                        <a:pt x="913" y="13"/>
                        <a:pt x="894" y="19"/>
                      </a:cubicBezTo>
                      <a:cubicBezTo>
                        <a:pt x="179" y="352"/>
                        <a:pt x="1" y="1281"/>
                        <a:pt x="572" y="1852"/>
                      </a:cubicBezTo>
                      <a:cubicBezTo>
                        <a:pt x="786" y="2078"/>
                        <a:pt x="1072" y="2174"/>
                        <a:pt x="1370" y="2174"/>
                      </a:cubicBezTo>
                      <a:cubicBezTo>
                        <a:pt x="2334" y="2162"/>
                        <a:pt x="2846" y="947"/>
                        <a:pt x="2132" y="245"/>
                      </a:cubicBezTo>
                      <a:cubicBezTo>
                        <a:pt x="2037" y="150"/>
                        <a:pt x="1918" y="66"/>
                        <a:pt x="1798" y="19"/>
                      </a:cubicBezTo>
                      <a:cubicBezTo>
                        <a:pt x="1776" y="6"/>
                        <a:pt x="1753" y="0"/>
                        <a:pt x="1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F2B8420-D1CF-415B-866F-1B496F54D956}"/>
                </a:ext>
              </a:extLst>
            </p:cNvPr>
            <p:cNvSpPr txBox="1"/>
            <p:nvPr/>
          </p:nvSpPr>
          <p:spPr>
            <a:xfrm>
              <a:off x="28579" y="5714995"/>
              <a:ext cx="9572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Data and Methods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D3E42EEC-142A-4ECF-BA8F-31670F2EB182}"/>
              </a:ext>
            </a:extLst>
          </p:cNvPr>
          <p:cNvSpPr/>
          <p:nvPr/>
        </p:nvSpPr>
        <p:spPr>
          <a:xfrm>
            <a:off x="21769" y="4085748"/>
            <a:ext cx="937188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3EBC77C-87F6-4E17-BD9B-D29986B6860A}"/>
              </a:ext>
            </a:extLst>
          </p:cNvPr>
          <p:cNvGrpSpPr/>
          <p:nvPr/>
        </p:nvGrpSpPr>
        <p:grpSpPr>
          <a:xfrm>
            <a:off x="-3068" y="4329315"/>
            <a:ext cx="957262" cy="896376"/>
            <a:chOff x="33342" y="5064840"/>
            <a:chExt cx="957262" cy="89637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C5AFD28-8403-4E72-901E-B39BAAD90801}"/>
                </a:ext>
              </a:extLst>
            </p:cNvPr>
            <p:cNvGrpSpPr/>
            <p:nvPr/>
          </p:nvGrpSpPr>
          <p:grpSpPr>
            <a:xfrm>
              <a:off x="191440" y="5064840"/>
              <a:ext cx="630561" cy="630580"/>
              <a:chOff x="191440" y="5064840"/>
              <a:chExt cx="630561" cy="630580"/>
            </a:xfrm>
            <a:solidFill>
              <a:schemeClr val="accent6"/>
            </a:solidFill>
          </p:grpSpPr>
          <p:sp>
            <p:nvSpPr>
              <p:cNvPr id="69" name="Google Shape;629;p42">
                <a:extLst>
                  <a:ext uri="{FF2B5EF4-FFF2-40B4-BE49-F238E27FC236}">
                    <a16:creationId xmlns:a16="http://schemas.microsoft.com/office/drawing/2014/main" id="{24C62F73-3DC1-4909-91BA-6EDA36704A62}"/>
                  </a:ext>
                </a:extLst>
              </p:cNvPr>
              <p:cNvSpPr/>
              <p:nvPr/>
            </p:nvSpPr>
            <p:spPr>
              <a:xfrm>
                <a:off x="191440" y="5064840"/>
                <a:ext cx="630561" cy="630580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33613" extrusionOk="0">
                    <a:moveTo>
                      <a:pt x="16806" y="1"/>
                    </a:moveTo>
                    <a:cubicBezTo>
                      <a:pt x="7525" y="1"/>
                      <a:pt x="1" y="7524"/>
                      <a:pt x="1" y="16807"/>
                    </a:cubicBezTo>
                    <a:cubicBezTo>
                      <a:pt x="1" y="26087"/>
                      <a:pt x="7524" y="33612"/>
                      <a:pt x="16806" y="33612"/>
                    </a:cubicBezTo>
                    <a:cubicBezTo>
                      <a:pt x="26087" y="33612"/>
                      <a:pt x="33612" y="26087"/>
                      <a:pt x="33612" y="16807"/>
                    </a:cubicBezTo>
                    <a:cubicBezTo>
                      <a:pt x="33612" y="7524"/>
                      <a:pt x="26087" y="1"/>
                      <a:pt x="168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" name="Google Shape;15002;p66">
                <a:extLst>
                  <a:ext uri="{FF2B5EF4-FFF2-40B4-BE49-F238E27FC236}">
                    <a16:creationId xmlns:a16="http://schemas.microsoft.com/office/drawing/2014/main" id="{31D84FE3-D3B2-458F-9258-508E11A4E6D9}"/>
                  </a:ext>
                </a:extLst>
              </p:cNvPr>
              <p:cNvGrpSpPr/>
              <p:nvPr/>
            </p:nvGrpSpPr>
            <p:grpSpPr>
              <a:xfrm>
                <a:off x="368029" y="5282864"/>
                <a:ext cx="252611" cy="258740"/>
                <a:chOff x="908191" y="2832057"/>
                <a:chExt cx="252611" cy="258740"/>
              </a:xfrm>
              <a:grpFill/>
            </p:grpSpPr>
            <p:sp>
              <p:nvSpPr>
                <p:cNvPr id="71" name="Google Shape;15003;p66">
                  <a:extLst>
                    <a:ext uri="{FF2B5EF4-FFF2-40B4-BE49-F238E27FC236}">
                      <a16:creationId xmlns:a16="http://schemas.microsoft.com/office/drawing/2014/main" id="{196B85DD-57ED-4B95-BC6A-CAAD4182C145}"/>
                    </a:ext>
                  </a:extLst>
                </p:cNvPr>
                <p:cNvSpPr/>
                <p:nvPr/>
              </p:nvSpPr>
              <p:spPr>
                <a:xfrm>
                  <a:off x="908191" y="3026302"/>
                  <a:ext cx="30294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912" extrusionOk="0">
                      <a:moveTo>
                        <a:pt x="763" y="1"/>
                      </a:moveTo>
                      <a:cubicBezTo>
                        <a:pt x="718" y="1"/>
                        <a:pt x="674" y="16"/>
                        <a:pt x="644" y="45"/>
                      </a:cubicBezTo>
                      <a:lnTo>
                        <a:pt x="60" y="629"/>
                      </a:lnTo>
                      <a:cubicBezTo>
                        <a:pt x="1" y="688"/>
                        <a:pt x="1" y="807"/>
                        <a:pt x="60" y="867"/>
                      </a:cubicBezTo>
                      <a:cubicBezTo>
                        <a:pt x="90" y="897"/>
                        <a:pt x="135" y="911"/>
                        <a:pt x="179" y="911"/>
                      </a:cubicBezTo>
                      <a:cubicBezTo>
                        <a:pt x="224" y="911"/>
                        <a:pt x="269" y="897"/>
                        <a:pt x="299" y="867"/>
                      </a:cubicBezTo>
                      <a:lnTo>
                        <a:pt x="882" y="283"/>
                      </a:lnTo>
                      <a:cubicBezTo>
                        <a:pt x="953" y="224"/>
                        <a:pt x="953" y="105"/>
                        <a:pt x="882" y="45"/>
                      </a:cubicBezTo>
                      <a:cubicBezTo>
                        <a:pt x="852" y="16"/>
                        <a:pt x="807" y="1"/>
                        <a:pt x="7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15004;p66">
                  <a:extLst>
                    <a:ext uri="{FF2B5EF4-FFF2-40B4-BE49-F238E27FC236}">
                      <a16:creationId xmlns:a16="http://schemas.microsoft.com/office/drawing/2014/main" id="{E334FEF5-D644-4882-A480-D655C53B300B}"/>
                    </a:ext>
                  </a:extLst>
                </p:cNvPr>
                <p:cNvSpPr/>
                <p:nvPr/>
              </p:nvSpPr>
              <p:spPr>
                <a:xfrm>
                  <a:off x="943757" y="3061836"/>
                  <a:ext cx="30263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912" extrusionOk="0">
                      <a:moveTo>
                        <a:pt x="762" y="1"/>
                      </a:moveTo>
                      <a:cubicBezTo>
                        <a:pt x="717" y="1"/>
                        <a:pt x="673" y="16"/>
                        <a:pt x="643" y="46"/>
                      </a:cubicBezTo>
                      <a:lnTo>
                        <a:pt x="60" y="629"/>
                      </a:lnTo>
                      <a:cubicBezTo>
                        <a:pt x="0" y="688"/>
                        <a:pt x="0" y="807"/>
                        <a:pt x="60" y="867"/>
                      </a:cubicBezTo>
                      <a:cubicBezTo>
                        <a:pt x="89" y="897"/>
                        <a:pt x="134" y="912"/>
                        <a:pt x="179" y="912"/>
                      </a:cubicBezTo>
                      <a:cubicBezTo>
                        <a:pt x="223" y="912"/>
                        <a:pt x="268" y="897"/>
                        <a:pt x="298" y="867"/>
                      </a:cubicBezTo>
                      <a:lnTo>
                        <a:pt x="881" y="284"/>
                      </a:lnTo>
                      <a:cubicBezTo>
                        <a:pt x="953" y="224"/>
                        <a:pt x="953" y="105"/>
                        <a:pt x="881" y="46"/>
                      </a:cubicBezTo>
                      <a:cubicBezTo>
                        <a:pt x="851" y="16"/>
                        <a:pt x="807" y="1"/>
                        <a:pt x="7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15005;p66">
                  <a:extLst>
                    <a:ext uri="{FF2B5EF4-FFF2-40B4-BE49-F238E27FC236}">
                      <a16:creationId xmlns:a16="http://schemas.microsoft.com/office/drawing/2014/main" id="{0721E45E-B4F6-46C4-AF76-68841EE3D66F}"/>
                    </a:ext>
                  </a:extLst>
                </p:cNvPr>
                <p:cNvSpPr/>
                <p:nvPr/>
              </p:nvSpPr>
              <p:spPr>
                <a:xfrm>
                  <a:off x="926355" y="3044085"/>
                  <a:ext cx="29881" cy="2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00" extrusionOk="0">
                      <a:moveTo>
                        <a:pt x="762" y="0"/>
                      </a:moveTo>
                      <a:cubicBezTo>
                        <a:pt x="718" y="0"/>
                        <a:pt x="673" y="15"/>
                        <a:pt x="643" y="45"/>
                      </a:cubicBezTo>
                      <a:lnTo>
                        <a:pt x="60" y="616"/>
                      </a:lnTo>
                      <a:cubicBezTo>
                        <a:pt x="0" y="676"/>
                        <a:pt x="0" y="795"/>
                        <a:pt x="60" y="855"/>
                      </a:cubicBezTo>
                      <a:cubicBezTo>
                        <a:pt x="90" y="884"/>
                        <a:pt x="134" y="899"/>
                        <a:pt x="179" y="899"/>
                      </a:cubicBezTo>
                      <a:cubicBezTo>
                        <a:pt x="224" y="899"/>
                        <a:pt x="268" y="884"/>
                        <a:pt x="298" y="855"/>
                      </a:cubicBezTo>
                      <a:lnTo>
                        <a:pt x="881" y="283"/>
                      </a:lnTo>
                      <a:cubicBezTo>
                        <a:pt x="941" y="224"/>
                        <a:pt x="941" y="116"/>
                        <a:pt x="881" y="45"/>
                      </a:cubicBezTo>
                      <a:cubicBezTo>
                        <a:pt x="852" y="15"/>
                        <a:pt x="807" y="0"/>
                        <a:pt x="76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15007;p66">
                  <a:extLst>
                    <a:ext uri="{FF2B5EF4-FFF2-40B4-BE49-F238E27FC236}">
                      <a16:creationId xmlns:a16="http://schemas.microsoft.com/office/drawing/2014/main" id="{4C36AE92-31A5-442E-A5AD-586F866101D9}"/>
                    </a:ext>
                  </a:extLst>
                </p:cNvPr>
                <p:cNvSpPr/>
                <p:nvPr/>
              </p:nvSpPr>
              <p:spPr>
                <a:xfrm>
                  <a:off x="1070396" y="2832057"/>
                  <a:ext cx="90406" cy="69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174" extrusionOk="0">
                      <a:moveTo>
                        <a:pt x="1730" y="0"/>
                      </a:moveTo>
                      <a:cubicBezTo>
                        <a:pt x="1668" y="0"/>
                        <a:pt x="1610" y="44"/>
                        <a:pt x="1584" y="114"/>
                      </a:cubicBezTo>
                      <a:cubicBezTo>
                        <a:pt x="1537" y="197"/>
                        <a:pt x="1584" y="293"/>
                        <a:pt x="1668" y="328"/>
                      </a:cubicBezTo>
                      <a:cubicBezTo>
                        <a:pt x="2179" y="554"/>
                        <a:pt x="2299" y="1221"/>
                        <a:pt x="1906" y="1614"/>
                      </a:cubicBezTo>
                      <a:cubicBezTo>
                        <a:pt x="1751" y="1769"/>
                        <a:pt x="1551" y="1846"/>
                        <a:pt x="1350" y="1846"/>
                      </a:cubicBezTo>
                      <a:cubicBezTo>
                        <a:pt x="1150" y="1846"/>
                        <a:pt x="947" y="1769"/>
                        <a:pt x="786" y="1614"/>
                      </a:cubicBezTo>
                      <a:cubicBezTo>
                        <a:pt x="405" y="1221"/>
                        <a:pt x="525" y="566"/>
                        <a:pt x="1025" y="328"/>
                      </a:cubicBezTo>
                      <a:cubicBezTo>
                        <a:pt x="1120" y="293"/>
                        <a:pt x="1144" y="197"/>
                        <a:pt x="1120" y="114"/>
                      </a:cubicBezTo>
                      <a:cubicBezTo>
                        <a:pt x="1083" y="41"/>
                        <a:pt x="1019" y="10"/>
                        <a:pt x="954" y="10"/>
                      </a:cubicBezTo>
                      <a:cubicBezTo>
                        <a:pt x="934" y="10"/>
                        <a:pt x="913" y="13"/>
                        <a:pt x="894" y="19"/>
                      </a:cubicBezTo>
                      <a:cubicBezTo>
                        <a:pt x="179" y="352"/>
                        <a:pt x="1" y="1281"/>
                        <a:pt x="572" y="1852"/>
                      </a:cubicBezTo>
                      <a:cubicBezTo>
                        <a:pt x="786" y="2078"/>
                        <a:pt x="1072" y="2174"/>
                        <a:pt x="1370" y="2174"/>
                      </a:cubicBezTo>
                      <a:cubicBezTo>
                        <a:pt x="2334" y="2162"/>
                        <a:pt x="2846" y="947"/>
                        <a:pt x="2132" y="245"/>
                      </a:cubicBezTo>
                      <a:cubicBezTo>
                        <a:pt x="2037" y="150"/>
                        <a:pt x="1918" y="66"/>
                        <a:pt x="1798" y="19"/>
                      </a:cubicBezTo>
                      <a:cubicBezTo>
                        <a:pt x="1776" y="6"/>
                        <a:pt x="1753" y="0"/>
                        <a:pt x="1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408049D-8D7D-40E5-99E8-621BE9AE8280}"/>
                </a:ext>
              </a:extLst>
            </p:cNvPr>
            <p:cNvSpPr txBox="1"/>
            <p:nvPr/>
          </p:nvSpPr>
          <p:spPr>
            <a:xfrm>
              <a:off x="33342" y="5714995"/>
              <a:ext cx="9572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Discussion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038AA27B-F372-4B9D-B65B-75E1364BA8AA}"/>
              </a:ext>
            </a:extLst>
          </p:cNvPr>
          <p:cNvSpPr/>
          <p:nvPr/>
        </p:nvSpPr>
        <p:spPr>
          <a:xfrm>
            <a:off x="16515" y="5463921"/>
            <a:ext cx="937188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7D1397F-B26E-4B42-963D-C26AD43D8149}"/>
              </a:ext>
            </a:extLst>
          </p:cNvPr>
          <p:cNvGrpSpPr/>
          <p:nvPr/>
        </p:nvGrpSpPr>
        <p:grpSpPr>
          <a:xfrm>
            <a:off x="-3559" y="5925512"/>
            <a:ext cx="957262" cy="847629"/>
            <a:chOff x="23816" y="5282864"/>
            <a:chExt cx="957262" cy="847629"/>
          </a:xfrm>
        </p:grpSpPr>
        <p:grpSp>
          <p:nvGrpSpPr>
            <p:cNvPr id="77" name="Google Shape;15002;p66">
              <a:extLst>
                <a:ext uri="{FF2B5EF4-FFF2-40B4-BE49-F238E27FC236}">
                  <a16:creationId xmlns:a16="http://schemas.microsoft.com/office/drawing/2014/main" id="{E27FBCEF-61EA-415A-8FA3-388AB701246F}"/>
                </a:ext>
              </a:extLst>
            </p:cNvPr>
            <p:cNvGrpSpPr/>
            <p:nvPr/>
          </p:nvGrpSpPr>
          <p:grpSpPr>
            <a:xfrm>
              <a:off x="368029" y="5282864"/>
              <a:ext cx="252611" cy="258740"/>
              <a:chOff x="908191" y="2832057"/>
              <a:chExt cx="252611" cy="258740"/>
            </a:xfrm>
            <a:solidFill>
              <a:schemeClr val="accent6"/>
            </a:solidFill>
          </p:grpSpPr>
          <p:sp>
            <p:nvSpPr>
              <p:cNvPr id="79" name="Google Shape;15003;p66">
                <a:extLst>
                  <a:ext uri="{FF2B5EF4-FFF2-40B4-BE49-F238E27FC236}">
                    <a16:creationId xmlns:a16="http://schemas.microsoft.com/office/drawing/2014/main" id="{6EB3D0D8-917A-4A07-B810-28580FA3D9C3}"/>
                  </a:ext>
                </a:extLst>
              </p:cNvPr>
              <p:cNvSpPr/>
              <p:nvPr/>
            </p:nvSpPr>
            <p:spPr>
              <a:xfrm>
                <a:off x="908191" y="3026302"/>
                <a:ext cx="30294" cy="28961"/>
              </a:xfrm>
              <a:custGeom>
                <a:avLst/>
                <a:gdLst/>
                <a:ahLst/>
                <a:cxnLst/>
                <a:rect l="l" t="t" r="r" b="b"/>
                <a:pathLst>
                  <a:path w="954" h="912" extrusionOk="0">
                    <a:moveTo>
                      <a:pt x="763" y="1"/>
                    </a:moveTo>
                    <a:cubicBezTo>
                      <a:pt x="718" y="1"/>
                      <a:pt x="674" y="16"/>
                      <a:pt x="644" y="45"/>
                    </a:cubicBezTo>
                    <a:lnTo>
                      <a:pt x="60" y="629"/>
                    </a:lnTo>
                    <a:cubicBezTo>
                      <a:pt x="1" y="688"/>
                      <a:pt x="1" y="807"/>
                      <a:pt x="60" y="867"/>
                    </a:cubicBezTo>
                    <a:cubicBezTo>
                      <a:pt x="90" y="897"/>
                      <a:pt x="135" y="911"/>
                      <a:pt x="179" y="911"/>
                    </a:cubicBezTo>
                    <a:cubicBezTo>
                      <a:pt x="224" y="911"/>
                      <a:pt x="269" y="897"/>
                      <a:pt x="299" y="867"/>
                    </a:cubicBezTo>
                    <a:lnTo>
                      <a:pt x="882" y="283"/>
                    </a:lnTo>
                    <a:cubicBezTo>
                      <a:pt x="953" y="224"/>
                      <a:pt x="953" y="105"/>
                      <a:pt x="882" y="45"/>
                    </a:cubicBezTo>
                    <a:cubicBezTo>
                      <a:pt x="852" y="16"/>
                      <a:pt x="807" y="1"/>
                      <a:pt x="7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5004;p66">
                <a:extLst>
                  <a:ext uri="{FF2B5EF4-FFF2-40B4-BE49-F238E27FC236}">
                    <a16:creationId xmlns:a16="http://schemas.microsoft.com/office/drawing/2014/main" id="{6D3F99BA-E680-438C-945B-C8A96DC3BAE5}"/>
                  </a:ext>
                </a:extLst>
              </p:cNvPr>
              <p:cNvSpPr/>
              <p:nvPr/>
            </p:nvSpPr>
            <p:spPr>
              <a:xfrm>
                <a:off x="943757" y="3061836"/>
                <a:ext cx="30263" cy="28961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12" extrusionOk="0">
                    <a:moveTo>
                      <a:pt x="762" y="1"/>
                    </a:moveTo>
                    <a:cubicBezTo>
                      <a:pt x="717" y="1"/>
                      <a:pt x="673" y="16"/>
                      <a:pt x="643" y="46"/>
                    </a:cubicBezTo>
                    <a:lnTo>
                      <a:pt x="60" y="629"/>
                    </a:lnTo>
                    <a:cubicBezTo>
                      <a:pt x="0" y="688"/>
                      <a:pt x="0" y="807"/>
                      <a:pt x="60" y="867"/>
                    </a:cubicBezTo>
                    <a:cubicBezTo>
                      <a:pt x="89" y="897"/>
                      <a:pt x="134" y="912"/>
                      <a:pt x="179" y="912"/>
                    </a:cubicBezTo>
                    <a:cubicBezTo>
                      <a:pt x="223" y="912"/>
                      <a:pt x="268" y="897"/>
                      <a:pt x="298" y="867"/>
                    </a:cubicBezTo>
                    <a:lnTo>
                      <a:pt x="881" y="284"/>
                    </a:lnTo>
                    <a:cubicBezTo>
                      <a:pt x="953" y="224"/>
                      <a:pt x="953" y="105"/>
                      <a:pt x="881" y="46"/>
                    </a:cubicBezTo>
                    <a:cubicBezTo>
                      <a:pt x="851" y="16"/>
                      <a:pt x="807" y="1"/>
                      <a:pt x="7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5005;p66">
                <a:extLst>
                  <a:ext uri="{FF2B5EF4-FFF2-40B4-BE49-F238E27FC236}">
                    <a16:creationId xmlns:a16="http://schemas.microsoft.com/office/drawing/2014/main" id="{0CB9CFD1-5B68-45CD-9DA1-1CAD408470A0}"/>
                  </a:ext>
                </a:extLst>
              </p:cNvPr>
              <p:cNvSpPr/>
              <p:nvPr/>
            </p:nvSpPr>
            <p:spPr>
              <a:xfrm>
                <a:off x="926355" y="3044085"/>
                <a:ext cx="29881" cy="28579"/>
              </a:xfrm>
              <a:custGeom>
                <a:avLst/>
                <a:gdLst/>
                <a:ahLst/>
                <a:cxnLst/>
                <a:rect l="l" t="t" r="r" b="b"/>
                <a:pathLst>
                  <a:path w="941" h="900" extrusionOk="0">
                    <a:moveTo>
                      <a:pt x="762" y="0"/>
                    </a:moveTo>
                    <a:cubicBezTo>
                      <a:pt x="718" y="0"/>
                      <a:pt x="673" y="15"/>
                      <a:pt x="643" y="45"/>
                    </a:cubicBezTo>
                    <a:lnTo>
                      <a:pt x="60" y="616"/>
                    </a:lnTo>
                    <a:cubicBezTo>
                      <a:pt x="0" y="676"/>
                      <a:pt x="0" y="795"/>
                      <a:pt x="60" y="855"/>
                    </a:cubicBezTo>
                    <a:cubicBezTo>
                      <a:pt x="90" y="884"/>
                      <a:pt x="134" y="899"/>
                      <a:pt x="179" y="899"/>
                    </a:cubicBezTo>
                    <a:cubicBezTo>
                      <a:pt x="224" y="899"/>
                      <a:pt x="268" y="884"/>
                      <a:pt x="298" y="855"/>
                    </a:cubicBezTo>
                    <a:lnTo>
                      <a:pt x="881" y="283"/>
                    </a:lnTo>
                    <a:cubicBezTo>
                      <a:pt x="941" y="224"/>
                      <a:pt x="941" y="116"/>
                      <a:pt x="881" y="45"/>
                    </a:cubicBezTo>
                    <a:cubicBezTo>
                      <a:pt x="852" y="15"/>
                      <a:pt x="807" y="0"/>
                      <a:pt x="7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5007;p66">
                <a:extLst>
                  <a:ext uri="{FF2B5EF4-FFF2-40B4-BE49-F238E27FC236}">
                    <a16:creationId xmlns:a16="http://schemas.microsoft.com/office/drawing/2014/main" id="{984EB07A-CB05-4559-A06E-75FC907DBBE5}"/>
                  </a:ext>
                </a:extLst>
              </p:cNvPr>
              <p:cNvSpPr/>
              <p:nvPr/>
            </p:nvSpPr>
            <p:spPr>
              <a:xfrm>
                <a:off x="1070396" y="2832057"/>
                <a:ext cx="90406" cy="6903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174" extrusionOk="0">
                    <a:moveTo>
                      <a:pt x="1730" y="0"/>
                    </a:moveTo>
                    <a:cubicBezTo>
                      <a:pt x="1668" y="0"/>
                      <a:pt x="1610" y="44"/>
                      <a:pt x="1584" y="114"/>
                    </a:cubicBezTo>
                    <a:cubicBezTo>
                      <a:pt x="1537" y="197"/>
                      <a:pt x="1584" y="293"/>
                      <a:pt x="1668" y="328"/>
                    </a:cubicBezTo>
                    <a:cubicBezTo>
                      <a:pt x="2179" y="554"/>
                      <a:pt x="2299" y="1221"/>
                      <a:pt x="1906" y="1614"/>
                    </a:cubicBezTo>
                    <a:cubicBezTo>
                      <a:pt x="1751" y="1769"/>
                      <a:pt x="1551" y="1846"/>
                      <a:pt x="1350" y="1846"/>
                    </a:cubicBezTo>
                    <a:cubicBezTo>
                      <a:pt x="1150" y="1846"/>
                      <a:pt x="947" y="1769"/>
                      <a:pt x="786" y="1614"/>
                    </a:cubicBezTo>
                    <a:cubicBezTo>
                      <a:pt x="405" y="1221"/>
                      <a:pt x="525" y="566"/>
                      <a:pt x="1025" y="328"/>
                    </a:cubicBezTo>
                    <a:cubicBezTo>
                      <a:pt x="1120" y="293"/>
                      <a:pt x="1144" y="197"/>
                      <a:pt x="1120" y="114"/>
                    </a:cubicBezTo>
                    <a:cubicBezTo>
                      <a:pt x="1083" y="41"/>
                      <a:pt x="1019" y="10"/>
                      <a:pt x="954" y="10"/>
                    </a:cubicBezTo>
                    <a:cubicBezTo>
                      <a:pt x="934" y="10"/>
                      <a:pt x="913" y="13"/>
                      <a:pt x="894" y="19"/>
                    </a:cubicBezTo>
                    <a:cubicBezTo>
                      <a:pt x="179" y="352"/>
                      <a:pt x="1" y="1281"/>
                      <a:pt x="572" y="1852"/>
                    </a:cubicBezTo>
                    <a:cubicBezTo>
                      <a:pt x="786" y="2078"/>
                      <a:pt x="1072" y="2174"/>
                      <a:pt x="1370" y="2174"/>
                    </a:cubicBezTo>
                    <a:cubicBezTo>
                      <a:pt x="2334" y="2162"/>
                      <a:pt x="2846" y="947"/>
                      <a:pt x="2132" y="245"/>
                    </a:cubicBezTo>
                    <a:cubicBezTo>
                      <a:pt x="2037" y="150"/>
                      <a:pt x="1918" y="66"/>
                      <a:pt x="1798" y="19"/>
                    </a:cubicBezTo>
                    <a:cubicBezTo>
                      <a:pt x="1776" y="6"/>
                      <a:pt x="1753" y="0"/>
                      <a:pt x="17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10B3874-3DE6-4DD6-8A0B-26FAA405C860}"/>
                </a:ext>
              </a:extLst>
            </p:cNvPr>
            <p:cNvSpPr txBox="1"/>
            <p:nvPr/>
          </p:nvSpPr>
          <p:spPr>
            <a:xfrm>
              <a:off x="23816" y="5714995"/>
              <a:ext cx="95726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Future Directions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A1515E43-BED0-474E-B07D-8E7AD031E1CF}"/>
              </a:ext>
            </a:extLst>
          </p:cNvPr>
          <p:cNvSpPr/>
          <p:nvPr/>
        </p:nvSpPr>
        <p:spPr>
          <a:xfrm>
            <a:off x="16514" y="2714148"/>
            <a:ext cx="932917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B549D07-3BE3-46CC-A1AF-7483B1544D2A}"/>
              </a:ext>
            </a:extLst>
          </p:cNvPr>
          <p:cNvGrpSpPr/>
          <p:nvPr/>
        </p:nvGrpSpPr>
        <p:grpSpPr>
          <a:xfrm>
            <a:off x="8684" y="2957715"/>
            <a:ext cx="957262" cy="896376"/>
            <a:chOff x="28579" y="5064840"/>
            <a:chExt cx="957262" cy="896376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210FEB9-DC8D-424E-B77D-A86B29069730}"/>
                </a:ext>
              </a:extLst>
            </p:cNvPr>
            <p:cNvGrpSpPr/>
            <p:nvPr/>
          </p:nvGrpSpPr>
          <p:grpSpPr>
            <a:xfrm>
              <a:off x="191440" y="5064840"/>
              <a:ext cx="630561" cy="630580"/>
              <a:chOff x="191440" y="5064840"/>
              <a:chExt cx="630561" cy="630580"/>
            </a:xfrm>
            <a:solidFill>
              <a:schemeClr val="accent6"/>
            </a:solidFill>
          </p:grpSpPr>
          <p:sp>
            <p:nvSpPr>
              <p:cNvPr id="87" name="Google Shape;629;p42">
                <a:extLst>
                  <a:ext uri="{FF2B5EF4-FFF2-40B4-BE49-F238E27FC236}">
                    <a16:creationId xmlns:a16="http://schemas.microsoft.com/office/drawing/2014/main" id="{40D9F28D-D143-4E9E-8BAB-AD6D6976ED39}"/>
                  </a:ext>
                </a:extLst>
              </p:cNvPr>
              <p:cNvSpPr/>
              <p:nvPr/>
            </p:nvSpPr>
            <p:spPr>
              <a:xfrm>
                <a:off x="191440" y="5064840"/>
                <a:ext cx="630561" cy="630580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33613" extrusionOk="0">
                    <a:moveTo>
                      <a:pt x="16806" y="1"/>
                    </a:moveTo>
                    <a:cubicBezTo>
                      <a:pt x="7525" y="1"/>
                      <a:pt x="1" y="7524"/>
                      <a:pt x="1" y="16807"/>
                    </a:cubicBezTo>
                    <a:cubicBezTo>
                      <a:pt x="1" y="26087"/>
                      <a:pt x="7524" y="33612"/>
                      <a:pt x="16806" y="33612"/>
                    </a:cubicBezTo>
                    <a:cubicBezTo>
                      <a:pt x="26087" y="33612"/>
                      <a:pt x="33612" y="26087"/>
                      <a:pt x="33612" y="16807"/>
                    </a:cubicBezTo>
                    <a:cubicBezTo>
                      <a:pt x="33612" y="7524"/>
                      <a:pt x="26087" y="1"/>
                      <a:pt x="168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" name="Google Shape;15002;p66">
                <a:extLst>
                  <a:ext uri="{FF2B5EF4-FFF2-40B4-BE49-F238E27FC236}">
                    <a16:creationId xmlns:a16="http://schemas.microsoft.com/office/drawing/2014/main" id="{3053511E-B110-4A72-9284-7AD6B0008803}"/>
                  </a:ext>
                </a:extLst>
              </p:cNvPr>
              <p:cNvGrpSpPr/>
              <p:nvPr/>
            </p:nvGrpSpPr>
            <p:grpSpPr>
              <a:xfrm>
                <a:off x="368029" y="5282864"/>
                <a:ext cx="252611" cy="258740"/>
                <a:chOff x="908191" y="2832057"/>
                <a:chExt cx="252611" cy="258740"/>
              </a:xfrm>
              <a:grpFill/>
            </p:grpSpPr>
            <p:sp>
              <p:nvSpPr>
                <p:cNvPr id="89" name="Google Shape;15003;p66">
                  <a:extLst>
                    <a:ext uri="{FF2B5EF4-FFF2-40B4-BE49-F238E27FC236}">
                      <a16:creationId xmlns:a16="http://schemas.microsoft.com/office/drawing/2014/main" id="{9FB8428F-B746-4ED2-8F32-5E991D938CC4}"/>
                    </a:ext>
                  </a:extLst>
                </p:cNvPr>
                <p:cNvSpPr/>
                <p:nvPr/>
              </p:nvSpPr>
              <p:spPr>
                <a:xfrm>
                  <a:off x="908191" y="3026302"/>
                  <a:ext cx="30294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912" extrusionOk="0">
                      <a:moveTo>
                        <a:pt x="763" y="1"/>
                      </a:moveTo>
                      <a:cubicBezTo>
                        <a:pt x="718" y="1"/>
                        <a:pt x="674" y="16"/>
                        <a:pt x="644" y="45"/>
                      </a:cubicBezTo>
                      <a:lnTo>
                        <a:pt x="60" y="629"/>
                      </a:lnTo>
                      <a:cubicBezTo>
                        <a:pt x="1" y="688"/>
                        <a:pt x="1" y="807"/>
                        <a:pt x="60" y="867"/>
                      </a:cubicBezTo>
                      <a:cubicBezTo>
                        <a:pt x="90" y="897"/>
                        <a:pt x="135" y="911"/>
                        <a:pt x="179" y="911"/>
                      </a:cubicBezTo>
                      <a:cubicBezTo>
                        <a:pt x="224" y="911"/>
                        <a:pt x="269" y="897"/>
                        <a:pt x="299" y="867"/>
                      </a:cubicBezTo>
                      <a:lnTo>
                        <a:pt x="882" y="283"/>
                      </a:lnTo>
                      <a:cubicBezTo>
                        <a:pt x="953" y="224"/>
                        <a:pt x="953" y="105"/>
                        <a:pt x="882" y="45"/>
                      </a:cubicBezTo>
                      <a:cubicBezTo>
                        <a:pt x="852" y="16"/>
                        <a:pt x="807" y="1"/>
                        <a:pt x="7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15004;p66">
                  <a:extLst>
                    <a:ext uri="{FF2B5EF4-FFF2-40B4-BE49-F238E27FC236}">
                      <a16:creationId xmlns:a16="http://schemas.microsoft.com/office/drawing/2014/main" id="{642D9873-21E5-491F-A929-D47E3E4CEBEA}"/>
                    </a:ext>
                  </a:extLst>
                </p:cNvPr>
                <p:cNvSpPr/>
                <p:nvPr/>
              </p:nvSpPr>
              <p:spPr>
                <a:xfrm>
                  <a:off x="943757" y="3061836"/>
                  <a:ext cx="30263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912" extrusionOk="0">
                      <a:moveTo>
                        <a:pt x="762" y="1"/>
                      </a:moveTo>
                      <a:cubicBezTo>
                        <a:pt x="717" y="1"/>
                        <a:pt x="673" y="16"/>
                        <a:pt x="643" y="46"/>
                      </a:cubicBezTo>
                      <a:lnTo>
                        <a:pt x="60" y="629"/>
                      </a:lnTo>
                      <a:cubicBezTo>
                        <a:pt x="0" y="688"/>
                        <a:pt x="0" y="807"/>
                        <a:pt x="60" y="867"/>
                      </a:cubicBezTo>
                      <a:cubicBezTo>
                        <a:pt x="89" y="897"/>
                        <a:pt x="134" y="912"/>
                        <a:pt x="179" y="912"/>
                      </a:cubicBezTo>
                      <a:cubicBezTo>
                        <a:pt x="223" y="912"/>
                        <a:pt x="268" y="897"/>
                        <a:pt x="298" y="867"/>
                      </a:cubicBezTo>
                      <a:lnTo>
                        <a:pt x="881" y="284"/>
                      </a:lnTo>
                      <a:cubicBezTo>
                        <a:pt x="953" y="224"/>
                        <a:pt x="953" y="105"/>
                        <a:pt x="881" y="46"/>
                      </a:cubicBezTo>
                      <a:cubicBezTo>
                        <a:pt x="851" y="16"/>
                        <a:pt x="807" y="1"/>
                        <a:pt x="7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15005;p66">
                  <a:extLst>
                    <a:ext uri="{FF2B5EF4-FFF2-40B4-BE49-F238E27FC236}">
                      <a16:creationId xmlns:a16="http://schemas.microsoft.com/office/drawing/2014/main" id="{E84585BE-3CEC-4B8A-BDA8-AD18C345166C}"/>
                    </a:ext>
                  </a:extLst>
                </p:cNvPr>
                <p:cNvSpPr/>
                <p:nvPr/>
              </p:nvSpPr>
              <p:spPr>
                <a:xfrm>
                  <a:off x="926355" y="3044085"/>
                  <a:ext cx="29881" cy="2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00" extrusionOk="0">
                      <a:moveTo>
                        <a:pt x="762" y="0"/>
                      </a:moveTo>
                      <a:cubicBezTo>
                        <a:pt x="718" y="0"/>
                        <a:pt x="673" y="15"/>
                        <a:pt x="643" y="45"/>
                      </a:cubicBezTo>
                      <a:lnTo>
                        <a:pt x="60" y="616"/>
                      </a:lnTo>
                      <a:cubicBezTo>
                        <a:pt x="0" y="676"/>
                        <a:pt x="0" y="795"/>
                        <a:pt x="60" y="855"/>
                      </a:cubicBezTo>
                      <a:cubicBezTo>
                        <a:pt x="90" y="884"/>
                        <a:pt x="134" y="899"/>
                        <a:pt x="179" y="899"/>
                      </a:cubicBezTo>
                      <a:cubicBezTo>
                        <a:pt x="224" y="899"/>
                        <a:pt x="268" y="884"/>
                        <a:pt x="298" y="855"/>
                      </a:cubicBezTo>
                      <a:lnTo>
                        <a:pt x="881" y="283"/>
                      </a:lnTo>
                      <a:cubicBezTo>
                        <a:pt x="941" y="224"/>
                        <a:pt x="941" y="116"/>
                        <a:pt x="881" y="45"/>
                      </a:cubicBezTo>
                      <a:cubicBezTo>
                        <a:pt x="852" y="15"/>
                        <a:pt x="807" y="0"/>
                        <a:pt x="76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15007;p66">
                  <a:extLst>
                    <a:ext uri="{FF2B5EF4-FFF2-40B4-BE49-F238E27FC236}">
                      <a16:creationId xmlns:a16="http://schemas.microsoft.com/office/drawing/2014/main" id="{245AD3D9-5D66-4E53-A5FA-5517BF4A5012}"/>
                    </a:ext>
                  </a:extLst>
                </p:cNvPr>
                <p:cNvSpPr/>
                <p:nvPr/>
              </p:nvSpPr>
              <p:spPr>
                <a:xfrm>
                  <a:off x="1070396" y="2832057"/>
                  <a:ext cx="90406" cy="69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174" extrusionOk="0">
                      <a:moveTo>
                        <a:pt x="1730" y="0"/>
                      </a:moveTo>
                      <a:cubicBezTo>
                        <a:pt x="1668" y="0"/>
                        <a:pt x="1610" y="44"/>
                        <a:pt x="1584" y="114"/>
                      </a:cubicBezTo>
                      <a:cubicBezTo>
                        <a:pt x="1537" y="197"/>
                        <a:pt x="1584" y="293"/>
                        <a:pt x="1668" y="328"/>
                      </a:cubicBezTo>
                      <a:cubicBezTo>
                        <a:pt x="2179" y="554"/>
                        <a:pt x="2299" y="1221"/>
                        <a:pt x="1906" y="1614"/>
                      </a:cubicBezTo>
                      <a:cubicBezTo>
                        <a:pt x="1751" y="1769"/>
                        <a:pt x="1551" y="1846"/>
                        <a:pt x="1350" y="1846"/>
                      </a:cubicBezTo>
                      <a:cubicBezTo>
                        <a:pt x="1150" y="1846"/>
                        <a:pt x="947" y="1769"/>
                        <a:pt x="786" y="1614"/>
                      </a:cubicBezTo>
                      <a:cubicBezTo>
                        <a:pt x="405" y="1221"/>
                        <a:pt x="525" y="566"/>
                        <a:pt x="1025" y="328"/>
                      </a:cubicBezTo>
                      <a:cubicBezTo>
                        <a:pt x="1120" y="293"/>
                        <a:pt x="1144" y="197"/>
                        <a:pt x="1120" y="114"/>
                      </a:cubicBezTo>
                      <a:cubicBezTo>
                        <a:pt x="1083" y="41"/>
                        <a:pt x="1019" y="10"/>
                        <a:pt x="954" y="10"/>
                      </a:cubicBezTo>
                      <a:cubicBezTo>
                        <a:pt x="934" y="10"/>
                        <a:pt x="913" y="13"/>
                        <a:pt x="894" y="19"/>
                      </a:cubicBezTo>
                      <a:cubicBezTo>
                        <a:pt x="179" y="352"/>
                        <a:pt x="1" y="1281"/>
                        <a:pt x="572" y="1852"/>
                      </a:cubicBezTo>
                      <a:cubicBezTo>
                        <a:pt x="786" y="2078"/>
                        <a:pt x="1072" y="2174"/>
                        <a:pt x="1370" y="2174"/>
                      </a:cubicBezTo>
                      <a:cubicBezTo>
                        <a:pt x="2334" y="2162"/>
                        <a:pt x="2846" y="947"/>
                        <a:pt x="2132" y="245"/>
                      </a:cubicBezTo>
                      <a:cubicBezTo>
                        <a:pt x="2037" y="150"/>
                        <a:pt x="1918" y="66"/>
                        <a:pt x="1798" y="19"/>
                      </a:cubicBezTo>
                      <a:cubicBezTo>
                        <a:pt x="1776" y="6"/>
                        <a:pt x="1753" y="0"/>
                        <a:pt x="1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2172227-F1F8-4523-9A89-4BF73A16C08E}"/>
                </a:ext>
              </a:extLst>
            </p:cNvPr>
            <p:cNvSpPr txBox="1"/>
            <p:nvPr/>
          </p:nvSpPr>
          <p:spPr>
            <a:xfrm>
              <a:off x="28579" y="5714995"/>
              <a:ext cx="9572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Results</a:t>
              </a:r>
            </a:p>
          </p:txBody>
        </p:sp>
      </p:grpSp>
      <p:sp>
        <p:nvSpPr>
          <p:cNvPr id="93" name="Google Shape;629;p42">
            <a:extLst>
              <a:ext uri="{FF2B5EF4-FFF2-40B4-BE49-F238E27FC236}">
                <a16:creationId xmlns:a16="http://schemas.microsoft.com/office/drawing/2014/main" id="{9104419F-AAD5-4B81-A7B4-EFF8AE15AECA}"/>
              </a:ext>
            </a:extLst>
          </p:cNvPr>
          <p:cNvSpPr/>
          <p:nvPr/>
        </p:nvSpPr>
        <p:spPr>
          <a:xfrm>
            <a:off x="161659" y="249352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59BD591-2D39-4223-A1AD-DB163AB19E28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</p:grpSpPr>
        <p:sp>
          <p:nvSpPr>
            <p:cNvPr id="95" name="Google Shape;5008;p52">
              <a:extLst>
                <a:ext uri="{FF2B5EF4-FFF2-40B4-BE49-F238E27FC236}">
                  <a16:creationId xmlns:a16="http://schemas.microsoft.com/office/drawing/2014/main" id="{985675AE-0FF1-4651-A30B-8C5A609F07B7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009;p52">
              <a:extLst>
                <a:ext uri="{FF2B5EF4-FFF2-40B4-BE49-F238E27FC236}">
                  <a16:creationId xmlns:a16="http://schemas.microsoft.com/office/drawing/2014/main" id="{C632A526-53BA-486E-ABEA-B29405538FE3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010;p52">
              <a:extLst>
                <a:ext uri="{FF2B5EF4-FFF2-40B4-BE49-F238E27FC236}">
                  <a16:creationId xmlns:a16="http://schemas.microsoft.com/office/drawing/2014/main" id="{4B621A0A-CE58-4A51-9085-1336E3FF5EA9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4893;p52">
            <a:extLst>
              <a:ext uri="{FF2B5EF4-FFF2-40B4-BE49-F238E27FC236}">
                <a16:creationId xmlns:a16="http://schemas.microsoft.com/office/drawing/2014/main" id="{24B036D9-9CCF-4084-8756-4F7656E2AC6D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4894;p52">
            <a:extLst>
              <a:ext uri="{FF2B5EF4-FFF2-40B4-BE49-F238E27FC236}">
                <a16:creationId xmlns:a16="http://schemas.microsoft.com/office/drawing/2014/main" id="{AC790B92-19EA-4089-83A9-6379AFE2F4F1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4895;p52">
            <a:extLst>
              <a:ext uri="{FF2B5EF4-FFF2-40B4-BE49-F238E27FC236}">
                <a16:creationId xmlns:a16="http://schemas.microsoft.com/office/drawing/2014/main" id="{18A8B8BA-D1EB-486F-9700-192D00813525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4896;p52">
            <a:extLst>
              <a:ext uri="{FF2B5EF4-FFF2-40B4-BE49-F238E27FC236}">
                <a16:creationId xmlns:a16="http://schemas.microsoft.com/office/drawing/2014/main" id="{404C3A4E-873F-47F6-B8D7-6B651C43640B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FFB98E4-8501-4094-A7F3-7F14A307A15D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</p:grpSpPr>
        <p:sp>
          <p:nvSpPr>
            <p:cNvPr id="103" name="Google Shape;4916;p52">
              <a:extLst>
                <a:ext uri="{FF2B5EF4-FFF2-40B4-BE49-F238E27FC236}">
                  <a16:creationId xmlns:a16="http://schemas.microsoft.com/office/drawing/2014/main" id="{517C90F5-E1B6-46F1-9848-C8D07DF91B95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917;p52">
              <a:extLst>
                <a:ext uri="{FF2B5EF4-FFF2-40B4-BE49-F238E27FC236}">
                  <a16:creationId xmlns:a16="http://schemas.microsoft.com/office/drawing/2014/main" id="{290A6475-05F6-4B7F-8B86-3D9DDDF81F40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918;p52">
              <a:extLst>
                <a:ext uri="{FF2B5EF4-FFF2-40B4-BE49-F238E27FC236}">
                  <a16:creationId xmlns:a16="http://schemas.microsoft.com/office/drawing/2014/main" id="{D5F82C22-2565-4D58-BECE-8B9D9A85705F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919;p52">
              <a:extLst>
                <a:ext uri="{FF2B5EF4-FFF2-40B4-BE49-F238E27FC236}">
                  <a16:creationId xmlns:a16="http://schemas.microsoft.com/office/drawing/2014/main" id="{33314BD7-1187-4CFA-B77E-B6C5D07E06CC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920;p52">
              <a:extLst>
                <a:ext uri="{FF2B5EF4-FFF2-40B4-BE49-F238E27FC236}">
                  <a16:creationId xmlns:a16="http://schemas.microsoft.com/office/drawing/2014/main" id="{596B2D32-1201-4B05-9779-5AFCACBAA47D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21;p52">
              <a:extLst>
                <a:ext uri="{FF2B5EF4-FFF2-40B4-BE49-F238E27FC236}">
                  <a16:creationId xmlns:a16="http://schemas.microsoft.com/office/drawing/2014/main" id="{01B39B72-305C-4AE7-AF8D-CA554B853057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5591;p67">
            <a:extLst>
              <a:ext uri="{FF2B5EF4-FFF2-40B4-BE49-F238E27FC236}">
                <a16:creationId xmlns:a16="http://schemas.microsoft.com/office/drawing/2014/main" id="{9F6F214F-715E-449C-8687-206525AEB1DE}"/>
              </a:ext>
            </a:extLst>
          </p:cNvPr>
          <p:cNvSpPr/>
          <p:nvPr/>
        </p:nvSpPr>
        <p:spPr>
          <a:xfrm>
            <a:off x="397849" y="4622349"/>
            <a:ext cx="26429" cy="21288"/>
          </a:xfrm>
          <a:custGeom>
            <a:avLst/>
            <a:gdLst/>
            <a:ahLst/>
            <a:cxnLst/>
            <a:rect l="l" t="t" r="r" b="b"/>
            <a:pathLst>
              <a:path w="691" h="679" extrusionOk="0">
                <a:moveTo>
                  <a:pt x="346" y="0"/>
                </a:moveTo>
                <a:cubicBezTo>
                  <a:pt x="155" y="0"/>
                  <a:pt x="0" y="155"/>
                  <a:pt x="0" y="345"/>
                </a:cubicBezTo>
                <a:cubicBezTo>
                  <a:pt x="0" y="536"/>
                  <a:pt x="155" y="679"/>
                  <a:pt x="346" y="679"/>
                </a:cubicBezTo>
                <a:cubicBezTo>
                  <a:pt x="536" y="679"/>
                  <a:pt x="691" y="536"/>
                  <a:pt x="691" y="345"/>
                </a:cubicBezTo>
                <a:cubicBezTo>
                  <a:pt x="691" y="155"/>
                  <a:pt x="536" y="0"/>
                  <a:pt x="346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5592;p67">
            <a:extLst>
              <a:ext uri="{FF2B5EF4-FFF2-40B4-BE49-F238E27FC236}">
                <a16:creationId xmlns:a16="http://schemas.microsoft.com/office/drawing/2014/main" id="{6D09A6C5-8DA4-43AC-B8A4-26990D7AB1D4}"/>
              </a:ext>
            </a:extLst>
          </p:cNvPr>
          <p:cNvSpPr/>
          <p:nvPr/>
        </p:nvSpPr>
        <p:spPr>
          <a:xfrm>
            <a:off x="459771" y="4622349"/>
            <a:ext cx="26008" cy="21288"/>
          </a:xfrm>
          <a:custGeom>
            <a:avLst/>
            <a:gdLst/>
            <a:ahLst/>
            <a:cxnLst/>
            <a:rect l="l" t="t" r="r" b="b"/>
            <a:pathLst>
              <a:path w="680" h="679" extrusionOk="0">
                <a:moveTo>
                  <a:pt x="334" y="0"/>
                </a:moveTo>
                <a:cubicBezTo>
                  <a:pt x="143" y="0"/>
                  <a:pt x="0" y="155"/>
                  <a:pt x="0" y="345"/>
                </a:cubicBezTo>
                <a:cubicBezTo>
                  <a:pt x="0" y="536"/>
                  <a:pt x="143" y="679"/>
                  <a:pt x="334" y="679"/>
                </a:cubicBezTo>
                <a:cubicBezTo>
                  <a:pt x="524" y="679"/>
                  <a:pt x="679" y="536"/>
                  <a:pt x="679" y="345"/>
                </a:cubicBezTo>
                <a:cubicBezTo>
                  <a:pt x="679" y="155"/>
                  <a:pt x="524" y="0"/>
                  <a:pt x="33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5593;p67">
            <a:extLst>
              <a:ext uri="{FF2B5EF4-FFF2-40B4-BE49-F238E27FC236}">
                <a16:creationId xmlns:a16="http://schemas.microsoft.com/office/drawing/2014/main" id="{CA51DE0C-F402-4EDD-9C54-9AE9AD1B0E71}"/>
              </a:ext>
            </a:extLst>
          </p:cNvPr>
          <p:cNvSpPr/>
          <p:nvPr/>
        </p:nvSpPr>
        <p:spPr>
          <a:xfrm>
            <a:off x="520776" y="4622349"/>
            <a:ext cx="26468" cy="21288"/>
          </a:xfrm>
          <a:custGeom>
            <a:avLst/>
            <a:gdLst/>
            <a:ahLst/>
            <a:cxnLst/>
            <a:rect l="l" t="t" r="r" b="b"/>
            <a:pathLst>
              <a:path w="692" h="679" extrusionOk="0">
                <a:moveTo>
                  <a:pt x="346" y="0"/>
                </a:moveTo>
                <a:cubicBezTo>
                  <a:pt x="156" y="0"/>
                  <a:pt x="1" y="155"/>
                  <a:pt x="1" y="345"/>
                </a:cubicBezTo>
                <a:cubicBezTo>
                  <a:pt x="1" y="536"/>
                  <a:pt x="156" y="679"/>
                  <a:pt x="346" y="679"/>
                </a:cubicBezTo>
                <a:cubicBezTo>
                  <a:pt x="537" y="679"/>
                  <a:pt x="691" y="536"/>
                  <a:pt x="691" y="345"/>
                </a:cubicBezTo>
                <a:cubicBezTo>
                  <a:pt x="691" y="155"/>
                  <a:pt x="537" y="0"/>
                  <a:pt x="346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5594;p67">
            <a:extLst>
              <a:ext uri="{FF2B5EF4-FFF2-40B4-BE49-F238E27FC236}">
                <a16:creationId xmlns:a16="http://schemas.microsoft.com/office/drawing/2014/main" id="{C8DFFA1D-DB78-4F81-8E05-C9B2F15175CB}"/>
              </a:ext>
            </a:extLst>
          </p:cNvPr>
          <p:cNvSpPr/>
          <p:nvPr/>
        </p:nvSpPr>
        <p:spPr>
          <a:xfrm>
            <a:off x="266699" y="4492806"/>
            <a:ext cx="412152" cy="337088"/>
          </a:xfrm>
          <a:custGeom>
            <a:avLst/>
            <a:gdLst/>
            <a:ahLst/>
            <a:cxnLst/>
            <a:rect l="l" t="t" r="r" b="b"/>
            <a:pathLst>
              <a:path w="10776" h="10752" extrusionOk="0">
                <a:moveTo>
                  <a:pt x="5382" y="1"/>
                </a:moveTo>
                <a:cubicBezTo>
                  <a:pt x="3953" y="1"/>
                  <a:pt x="2608" y="453"/>
                  <a:pt x="1596" y="1286"/>
                </a:cubicBezTo>
                <a:cubicBezTo>
                  <a:pt x="560" y="2144"/>
                  <a:pt x="0" y="3251"/>
                  <a:pt x="0" y="4465"/>
                </a:cubicBezTo>
                <a:cubicBezTo>
                  <a:pt x="0" y="5513"/>
                  <a:pt x="465" y="6561"/>
                  <a:pt x="1274" y="7359"/>
                </a:cubicBezTo>
                <a:cubicBezTo>
                  <a:pt x="2072" y="8121"/>
                  <a:pt x="3120" y="8645"/>
                  <a:pt x="4298" y="8835"/>
                </a:cubicBezTo>
                <a:cubicBezTo>
                  <a:pt x="4310" y="9442"/>
                  <a:pt x="4108" y="10014"/>
                  <a:pt x="3703" y="10478"/>
                </a:cubicBezTo>
                <a:cubicBezTo>
                  <a:pt x="3655" y="10514"/>
                  <a:pt x="3644" y="10597"/>
                  <a:pt x="3679" y="10657"/>
                </a:cubicBezTo>
                <a:cubicBezTo>
                  <a:pt x="3703" y="10704"/>
                  <a:pt x="3763" y="10752"/>
                  <a:pt x="3834" y="10752"/>
                </a:cubicBezTo>
                <a:cubicBezTo>
                  <a:pt x="5025" y="10752"/>
                  <a:pt x="6084" y="9966"/>
                  <a:pt x="6442" y="8835"/>
                </a:cubicBezTo>
                <a:cubicBezTo>
                  <a:pt x="7406" y="8668"/>
                  <a:pt x="8287" y="8299"/>
                  <a:pt x="9013" y="7752"/>
                </a:cubicBezTo>
                <a:cubicBezTo>
                  <a:pt x="9097" y="7692"/>
                  <a:pt x="9109" y="7585"/>
                  <a:pt x="9049" y="7513"/>
                </a:cubicBezTo>
                <a:cubicBezTo>
                  <a:pt x="9014" y="7465"/>
                  <a:pt x="8963" y="7441"/>
                  <a:pt x="8913" y="7441"/>
                </a:cubicBezTo>
                <a:cubicBezTo>
                  <a:pt x="8877" y="7441"/>
                  <a:pt x="8841" y="7453"/>
                  <a:pt x="8811" y="7478"/>
                </a:cubicBezTo>
                <a:cubicBezTo>
                  <a:pt x="8096" y="8014"/>
                  <a:pt x="7215" y="8371"/>
                  <a:pt x="6275" y="8502"/>
                </a:cubicBezTo>
                <a:cubicBezTo>
                  <a:pt x="6203" y="8525"/>
                  <a:pt x="6156" y="8561"/>
                  <a:pt x="6132" y="8621"/>
                </a:cubicBezTo>
                <a:cubicBezTo>
                  <a:pt x="5894" y="9549"/>
                  <a:pt x="5120" y="10216"/>
                  <a:pt x="4215" y="10371"/>
                </a:cubicBezTo>
                <a:cubicBezTo>
                  <a:pt x="4537" y="9859"/>
                  <a:pt x="4703" y="9264"/>
                  <a:pt x="4644" y="8656"/>
                </a:cubicBezTo>
                <a:cubicBezTo>
                  <a:pt x="4644" y="8585"/>
                  <a:pt x="4572" y="8502"/>
                  <a:pt x="4489" y="8490"/>
                </a:cubicBezTo>
                <a:cubicBezTo>
                  <a:pt x="2084" y="8144"/>
                  <a:pt x="346" y="6442"/>
                  <a:pt x="346" y="4430"/>
                </a:cubicBezTo>
                <a:cubicBezTo>
                  <a:pt x="346" y="2156"/>
                  <a:pt x="2608" y="310"/>
                  <a:pt x="5382" y="310"/>
                </a:cubicBezTo>
                <a:cubicBezTo>
                  <a:pt x="8168" y="310"/>
                  <a:pt x="10430" y="2156"/>
                  <a:pt x="10430" y="4430"/>
                </a:cubicBezTo>
                <a:cubicBezTo>
                  <a:pt x="10430" y="5370"/>
                  <a:pt x="10025" y="6287"/>
                  <a:pt x="9311" y="7013"/>
                </a:cubicBezTo>
                <a:cubicBezTo>
                  <a:pt x="9251" y="7097"/>
                  <a:pt x="9251" y="7192"/>
                  <a:pt x="9311" y="7252"/>
                </a:cubicBezTo>
                <a:cubicBezTo>
                  <a:pt x="9353" y="7281"/>
                  <a:pt x="9397" y="7296"/>
                  <a:pt x="9439" y="7296"/>
                </a:cubicBezTo>
                <a:cubicBezTo>
                  <a:pt x="9481" y="7296"/>
                  <a:pt x="9519" y="7281"/>
                  <a:pt x="9549" y="7252"/>
                </a:cubicBezTo>
                <a:cubicBezTo>
                  <a:pt x="10347" y="6466"/>
                  <a:pt x="10775" y="5454"/>
                  <a:pt x="10775" y="4430"/>
                </a:cubicBezTo>
                <a:cubicBezTo>
                  <a:pt x="10775" y="3263"/>
                  <a:pt x="10204" y="2144"/>
                  <a:pt x="9180" y="1286"/>
                </a:cubicBezTo>
                <a:cubicBezTo>
                  <a:pt x="8168" y="453"/>
                  <a:pt x="6811" y="1"/>
                  <a:pt x="5382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629;p42">
            <a:extLst>
              <a:ext uri="{FF2B5EF4-FFF2-40B4-BE49-F238E27FC236}">
                <a16:creationId xmlns:a16="http://schemas.microsoft.com/office/drawing/2014/main" id="{DD7E6997-C295-4FAB-BD9F-44A2ECBE0D62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5002;p66">
            <a:extLst>
              <a:ext uri="{FF2B5EF4-FFF2-40B4-BE49-F238E27FC236}">
                <a16:creationId xmlns:a16="http://schemas.microsoft.com/office/drawing/2014/main" id="{CEE5F338-D28C-4A96-8592-384C5504F514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115" name="Google Shape;15003;p66">
              <a:extLst>
                <a:ext uri="{FF2B5EF4-FFF2-40B4-BE49-F238E27FC236}">
                  <a16:creationId xmlns:a16="http://schemas.microsoft.com/office/drawing/2014/main" id="{650B5208-C403-45C5-905C-328467650EDD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004;p66">
              <a:extLst>
                <a:ext uri="{FF2B5EF4-FFF2-40B4-BE49-F238E27FC236}">
                  <a16:creationId xmlns:a16="http://schemas.microsoft.com/office/drawing/2014/main" id="{1C31EF5F-356F-4707-BE15-42D80858928C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005;p66">
              <a:extLst>
                <a:ext uri="{FF2B5EF4-FFF2-40B4-BE49-F238E27FC236}">
                  <a16:creationId xmlns:a16="http://schemas.microsoft.com/office/drawing/2014/main" id="{1DD50940-59AD-4B59-ACF9-F75D157F3B28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006;p66">
              <a:extLst>
                <a:ext uri="{FF2B5EF4-FFF2-40B4-BE49-F238E27FC236}">
                  <a16:creationId xmlns:a16="http://schemas.microsoft.com/office/drawing/2014/main" id="{0C69BD35-DBB3-4CCA-980F-ACE8CA892549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5007;p66">
              <a:extLst>
                <a:ext uri="{FF2B5EF4-FFF2-40B4-BE49-F238E27FC236}">
                  <a16:creationId xmlns:a16="http://schemas.microsoft.com/office/drawing/2014/main" id="{FD3F5A3B-3C15-4163-B687-63A69C3437D5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6070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59FF7DC9-EB38-4AE8-AB6D-7A7FD2068AE2}"/>
              </a:ext>
            </a:extLst>
          </p:cNvPr>
          <p:cNvSpPr/>
          <p:nvPr/>
        </p:nvSpPr>
        <p:spPr>
          <a:xfrm>
            <a:off x="-3521" y="0"/>
            <a:ext cx="103569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EBE1713-A2E0-40D6-B2AF-E60F0CE6094D}"/>
              </a:ext>
            </a:extLst>
          </p:cNvPr>
          <p:cNvSpPr/>
          <p:nvPr/>
        </p:nvSpPr>
        <p:spPr>
          <a:xfrm>
            <a:off x="1" y="1361583"/>
            <a:ext cx="954510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5386D9C-2590-42CA-AF18-E425EF68526A}"/>
              </a:ext>
            </a:extLst>
          </p:cNvPr>
          <p:cNvSpPr/>
          <p:nvPr/>
        </p:nvSpPr>
        <p:spPr>
          <a:xfrm>
            <a:off x="16514" y="2714148"/>
            <a:ext cx="932917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CC9C8B-66CD-48DD-8FD4-F7994C0CD8CE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DAC8B6EF-20E5-4D1D-9F6C-C30A49F68342}"/>
              </a:ext>
            </a:extLst>
          </p:cNvPr>
          <p:cNvSpPr/>
          <p:nvPr/>
        </p:nvSpPr>
        <p:spPr>
          <a:xfrm>
            <a:off x="2261" y="4089035"/>
            <a:ext cx="965947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Google Shape;629;p42">
            <a:extLst>
              <a:ext uri="{FF2B5EF4-FFF2-40B4-BE49-F238E27FC236}">
                <a16:creationId xmlns:a16="http://schemas.microsoft.com/office/drawing/2014/main" id="{493C168A-F0AD-4E56-99D7-4500B0F1639C}"/>
              </a:ext>
            </a:extLst>
          </p:cNvPr>
          <p:cNvSpPr/>
          <p:nvPr/>
        </p:nvSpPr>
        <p:spPr>
          <a:xfrm>
            <a:off x="155030" y="43293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629;p42">
            <a:extLst>
              <a:ext uri="{FF2B5EF4-FFF2-40B4-BE49-F238E27FC236}">
                <a16:creationId xmlns:a16="http://schemas.microsoft.com/office/drawing/2014/main" id="{ACC50956-31E1-451D-8F2A-2DBA4E3DEC25}"/>
              </a:ext>
            </a:extLst>
          </p:cNvPr>
          <p:cNvSpPr/>
          <p:nvPr/>
        </p:nvSpPr>
        <p:spPr>
          <a:xfrm>
            <a:off x="155030" y="24356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15002;p66">
            <a:extLst>
              <a:ext uri="{FF2B5EF4-FFF2-40B4-BE49-F238E27FC236}">
                <a16:creationId xmlns:a16="http://schemas.microsoft.com/office/drawing/2014/main" id="{087E0C90-EF35-43DB-885E-BEF52840D8A2}"/>
              </a:ext>
            </a:extLst>
          </p:cNvPr>
          <p:cNvGrpSpPr/>
          <p:nvPr/>
        </p:nvGrpSpPr>
        <p:grpSpPr>
          <a:xfrm>
            <a:off x="331619" y="461591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95" name="Google Shape;15003;p66">
              <a:extLst>
                <a:ext uri="{FF2B5EF4-FFF2-40B4-BE49-F238E27FC236}">
                  <a16:creationId xmlns:a16="http://schemas.microsoft.com/office/drawing/2014/main" id="{184D293D-F6AA-409F-8B84-69BE2F972C92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004;p66">
              <a:extLst>
                <a:ext uri="{FF2B5EF4-FFF2-40B4-BE49-F238E27FC236}">
                  <a16:creationId xmlns:a16="http://schemas.microsoft.com/office/drawing/2014/main" id="{2BB1376E-A8D7-4905-B3AA-13F0E60396B5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005;p66">
              <a:extLst>
                <a:ext uri="{FF2B5EF4-FFF2-40B4-BE49-F238E27FC236}">
                  <a16:creationId xmlns:a16="http://schemas.microsoft.com/office/drawing/2014/main" id="{6C4F6AEE-6180-4864-94F9-8AAE4325F45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007;p66">
              <a:extLst>
                <a:ext uri="{FF2B5EF4-FFF2-40B4-BE49-F238E27FC236}">
                  <a16:creationId xmlns:a16="http://schemas.microsoft.com/office/drawing/2014/main" id="{464CE850-CB60-46AE-8B91-177A96802725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629;p42">
            <a:extLst>
              <a:ext uri="{FF2B5EF4-FFF2-40B4-BE49-F238E27FC236}">
                <a16:creationId xmlns:a16="http://schemas.microsoft.com/office/drawing/2014/main" id="{293F365F-04EB-456C-A192-C071F8D9295C}"/>
              </a:ext>
            </a:extLst>
          </p:cNvPr>
          <p:cNvSpPr/>
          <p:nvPr/>
        </p:nvSpPr>
        <p:spPr>
          <a:xfrm>
            <a:off x="168828" y="162174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E9BA8EF-6A3A-4EA3-B39A-61E8AA6C1901}"/>
              </a:ext>
            </a:extLst>
          </p:cNvPr>
          <p:cNvSpPr txBox="1"/>
          <p:nvPr/>
        </p:nvSpPr>
        <p:spPr>
          <a:xfrm>
            <a:off x="5967" y="2271895"/>
            <a:ext cx="9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Data and Methods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D637F9B-8184-4713-8347-42CDF571329D}"/>
              </a:ext>
            </a:extLst>
          </p:cNvPr>
          <p:cNvSpPr txBox="1"/>
          <p:nvPr/>
        </p:nvSpPr>
        <p:spPr>
          <a:xfrm>
            <a:off x="-3068" y="49794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Black" panose="020B0A04020102020204" pitchFamily="34" charset="0"/>
              </a:rPr>
              <a:t>Discussion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99068B5-D022-4B50-8333-01807F0D150A}"/>
              </a:ext>
            </a:extLst>
          </p:cNvPr>
          <p:cNvSpPr/>
          <p:nvPr/>
        </p:nvSpPr>
        <p:spPr>
          <a:xfrm>
            <a:off x="16515" y="5463921"/>
            <a:ext cx="937188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oogle Shape;15002;p66">
            <a:extLst>
              <a:ext uri="{FF2B5EF4-FFF2-40B4-BE49-F238E27FC236}">
                <a16:creationId xmlns:a16="http://schemas.microsoft.com/office/drawing/2014/main" id="{D5F0FF20-A519-48CF-8411-462DF6616CE2}"/>
              </a:ext>
            </a:extLst>
          </p:cNvPr>
          <p:cNvGrpSpPr/>
          <p:nvPr/>
        </p:nvGrpSpPr>
        <p:grpSpPr>
          <a:xfrm>
            <a:off x="340654" y="5925512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170" name="Google Shape;15003;p66">
              <a:extLst>
                <a:ext uri="{FF2B5EF4-FFF2-40B4-BE49-F238E27FC236}">
                  <a16:creationId xmlns:a16="http://schemas.microsoft.com/office/drawing/2014/main" id="{94389B9F-A70A-48B9-BF28-97A6D803B1B3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004;p66">
              <a:extLst>
                <a:ext uri="{FF2B5EF4-FFF2-40B4-BE49-F238E27FC236}">
                  <a16:creationId xmlns:a16="http://schemas.microsoft.com/office/drawing/2014/main" id="{719508A5-3774-417E-8CCB-C8118EB893FE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005;p66">
              <a:extLst>
                <a:ext uri="{FF2B5EF4-FFF2-40B4-BE49-F238E27FC236}">
                  <a16:creationId xmlns:a16="http://schemas.microsoft.com/office/drawing/2014/main" id="{7DADCAA4-2EE4-4B5D-9A61-8CF005AC1E5F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007;p66">
              <a:extLst>
                <a:ext uri="{FF2B5EF4-FFF2-40B4-BE49-F238E27FC236}">
                  <a16:creationId xmlns:a16="http://schemas.microsoft.com/office/drawing/2014/main" id="{FFE49585-8E57-4D98-86A1-92A7C575C9B6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A68470D1-DA28-42AE-B40C-53197064FBFF}"/>
              </a:ext>
            </a:extLst>
          </p:cNvPr>
          <p:cNvSpPr txBox="1"/>
          <p:nvPr/>
        </p:nvSpPr>
        <p:spPr>
          <a:xfrm>
            <a:off x="-3559" y="6357643"/>
            <a:ext cx="957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Future Directions</a:t>
            </a:r>
          </a:p>
        </p:txBody>
      </p:sp>
      <p:sp>
        <p:nvSpPr>
          <p:cNvPr id="180" name="Google Shape;629;p42">
            <a:extLst>
              <a:ext uri="{FF2B5EF4-FFF2-40B4-BE49-F238E27FC236}">
                <a16:creationId xmlns:a16="http://schemas.microsoft.com/office/drawing/2014/main" id="{72699D5A-FE3E-44A3-9E97-E3A9F68C53CD}"/>
              </a:ext>
            </a:extLst>
          </p:cNvPr>
          <p:cNvSpPr/>
          <p:nvPr/>
        </p:nvSpPr>
        <p:spPr>
          <a:xfrm>
            <a:off x="171545" y="29577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DEE3636-4104-46B3-852F-B3D53FDC93A2}"/>
              </a:ext>
            </a:extLst>
          </p:cNvPr>
          <p:cNvSpPr txBox="1"/>
          <p:nvPr/>
        </p:nvSpPr>
        <p:spPr>
          <a:xfrm>
            <a:off x="8684" y="36078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Results</a:t>
            </a:r>
          </a:p>
        </p:txBody>
      </p:sp>
      <p:sp>
        <p:nvSpPr>
          <p:cNvPr id="228" name="Google Shape;4893;p52">
            <a:extLst>
              <a:ext uri="{FF2B5EF4-FFF2-40B4-BE49-F238E27FC236}">
                <a16:creationId xmlns:a16="http://schemas.microsoft.com/office/drawing/2014/main" id="{E956BCF4-CE87-402D-BD4F-F04E035F8F43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894;p52">
            <a:extLst>
              <a:ext uri="{FF2B5EF4-FFF2-40B4-BE49-F238E27FC236}">
                <a16:creationId xmlns:a16="http://schemas.microsoft.com/office/drawing/2014/main" id="{AF2E36F4-0EB0-4CA0-B732-44DB2E15D38F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895;p52">
            <a:extLst>
              <a:ext uri="{FF2B5EF4-FFF2-40B4-BE49-F238E27FC236}">
                <a16:creationId xmlns:a16="http://schemas.microsoft.com/office/drawing/2014/main" id="{32957E9C-D9DB-4FF0-B601-8465E3865E67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896;p52">
            <a:extLst>
              <a:ext uri="{FF2B5EF4-FFF2-40B4-BE49-F238E27FC236}">
                <a16:creationId xmlns:a16="http://schemas.microsoft.com/office/drawing/2014/main" id="{788DE5CE-2550-4015-8797-9D5D99D47FB6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15006;p66">
            <a:extLst>
              <a:ext uri="{FF2B5EF4-FFF2-40B4-BE49-F238E27FC236}">
                <a16:creationId xmlns:a16="http://schemas.microsoft.com/office/drawing/2014/main" id="{25D44719-9B8A-4E2A-B9DE-D31A9FD543D1}"/>
              </a:ext>
            </a:extLst>
          </p:cNvPr>
          <p:cNvSpPr/>
          <p:nvPr/>
        </p:nvSpPr>
        <p:spPr>
          <a:xfrm>
            <a:off x="236078" y="5869617"/>
            <a:ext cx="448693" cy="368051"/>
          </a:xfrm>
          <a:custGeom>
            <a:avLst/>
            <a:gdLst/>
            <a:ahLst/>
            <a:cxnLst/>
            <a:rect l="l" t="t" r="r" b="b"/>
            <a:pathLst>
              <a:path w="11711" h="11516" extrusionOk="0">
                <a:moveTo>
                  <a:pt x="11312" y="344"/>
                </a:moveTo>
                <a:lnTo>
                  <a:pt x="10835" y="1987"/>
                </a:lnTo>
                <a:lnTo>
                  <a:pt x="9680" y="821"/>
                </a:lnTo>
                <a:lnTo>
                  <a:pt x="11312" y="344"/>
                </a:lnTo>
                <a:close/>
                <a:moveTo>
                  <a:pt x="4882" y="3821"/>
                </a:moveTo>
                <a:lnTo>
                  <a:pt x="2822" y="5881"/>
                </a:lnTo>
                <a:lnTo>
                  <a:pt x="477" y="5690"/>
                </a:lnTo>
                <a:cubicBezTo>
                  <a:pt x="453" y="5690"/>
                  <a:pt x="429" y="5643"/>
                  <a:pt x="465" y="5631"/>
                </a:cubicBezTo>
                <a:cubicBezTo>
                  <a:pt x="1477" y="4619"/>
                  <a:pt x="2822" y="4000"/>
                  <a:pt x="4227" y="3881"/>
                </a:cubicBezTo>
                <a:lnTo>
                  <a:pt x="4882" y="3821"/>
                </a:lnTo>
                <a:close/>
                <a:moveTo>
                  <a:pt x="2894" y="6297"/>
                </a:moveTo>
                <a:lnTo>
                  <a:pt x="3811" y="7226"/>
                </a:lnTo>
                <a:lnTo>
                  <a:pt x="3477" y="7571"/>
                </a:lnTo>
                <a:lnTo>
                  <a:pt x="2549" y="6643"/>
                </a:lnTo>
                <a:lnTo>
                  <a:pt x="2894" y="6297"/>
                </a:lnTo>
                <a:close/>
                <a:moveTo>
                  <a:pt x="2727" y="7333"/>
                </a:moveTo>
                <a:lnTo>
                  <a:pt x="3203" y="7810"/>
                </a:lnTo>
                <a:lnTo>
                  <a:pt x="2799" y="8226"/>
                </a:lnTo>
                <a:cubicBezTo>
                  <a:pt x="2787" y="8238"/>
                  <a:pt x="2763" y="8262"/>
                  <a:pt x="2739" y="8298"/>
                </a:cubicBezTo>
                <a:lnTo>
                  <a:pt x="2310" y="7869"/>
                </a:lnTo>
                <a:cubicBezTo>
                  <a:pt x="2287" y="7833"/>
                  <a:pt x="2287" y="7774"/>
                  <a:pt x="2310" y="7750"/>
                </a:cubicBezTo>
                <a:lnTo>
                  <a:pt x="2727" y="7333"/>
                </a:lnTo>
                <a:close/>
                <a:moveTo>
                  <a:pt x="9311" y="916"/>
                </a:moveTo>
                <a:lnTo>
                  <a:pt x="10740" y="2345"/>
                </a:lnTo>
                <a:lnTo>
                  <a:pt x="10299" y="3821"/>
                </a:lnTo>
                <a:lnTo>
                  <a:pt x="5597" y="8524"/>
                </a:lnTo>
                <a:lnTo>
                  <a:pt x="4680" y="7595"/>
                </a:lnTo>
                <a:lnTo>
                  <a:pt x="6823" y="5452"/>
                </a:lnTo>
                <a:cubicBezTo>
                  <a:pt x="6966" y="5309"/>
                  <a:pt x="7001" y="5035"/>
                  <a:pt x="6811" y="4833"/>
                </a:cubicBezTo>
                <a:cubicBezTo>
                  <a:pt x="6728" y="4750"/>
                  <a:pt x="6617" y="4708"/>
                  <a:pt x="6506" y="4708"/>
                </a:cubicBezTo>
                <a:cubicBezTo>
                  <a:pt x="6394" y="4708"/>
                  <a:pt x="6281" y="4750"/>
                  <a:pt x="6192" y="4833"/>
                </a:cubicBezTo>
                <a:lnTo>
                  <a:pt x="4049" y="6976"/>
                </a:lnTo>
                <a:lnTo>
                  <a:pt x="3132" y="6047"/>
                </a:lnTo>
                <a:lnTo>
                  <a:pt x="7835" y="1344"/>
                </a:lnTo>
                <a:lnTo>
                  <a:pt x="9311" y="916"/>
                </a:lnTo>
                <a:close/>
                <a:moveTo>
                  <a:pt x="6495" y="5047"/>
                </a:moveTo>
                <a:cubicBezTo>
                  <a:pt x="6522" y="5047"/>
                  <a:pt x="6549" y="5059"/>
                  <a:pt x="6573" y="5083"/>
                </a:cubicBezTo>
                <a:cubicBezTo>
                  <a:pt x="6609" y="5131"/>
                  <a:pt x="6609" y="5178"/>
                  <a:pt x="6573" y="5226"/>
                </a:cubicBezTo>
                <a:lnTo>
                  <a:pt x="4311" y="7488"/>
                </a:lnTo>
                <a:lnTo>
                  <a:pt x="3203" y="8595"/>
                </a:lnTo>
                <a:cubicBezTo>
                  <a:pt x="3180" y="8619"/>
                  <a:pt x="3153" y="8631"/>
                  <a:pt x="3127" y="8631"/>
                </a:cubicBezTo>
                <a:cubicBezTo>
                  <a:pt x="3102" y="8631"/>
                  <a:pt x="3078" y="8619"/>
                  <a:pt x="3060" y="8595"/>
                </a:cubicBezTo>
                <a:cubicBezTo>
                  <a:pt x="3013" y="8548"/>
                  <a:pt x="3013" y="8488"/>
                  <a:pt x="3060" y="8441"/>
                </a:cubicBezTo>
                <a:lnTo>
                  <a:pt x="6418" y="5083"/>
                </a:lnTo>
                <a:cubicBezTo>
                  <a:pt x="6442" y="5059"/>
                  <a:pt x="6469" y="5047"/>
                  <a:pt x="6495" y="5047"/>
                </a:cubicBezTo>
                <a:close/>
                <a:moveTo>
                  <a:pt x="4430" y="7857"/>
                </a:moveTo>
                <a:lnTo>
                  <a:pt x="5346" y="8786"/>
                </a:lnTo>
                <a:lnTo>
                  <a:pt x="5001" y="9119"/>
                </a:lnTo>
                <a:lnTo>
                  <a:pt x="4989" y="9119"/>
                </a:lnTo>
                <a:lnTo>
                  <a:pt x="4084" y="8202"/>
                </a:lnTo>
                <a:lnTo>
                  <a:pt x="4430" y="7857"/>
                </a:lnTo>
                <a:close/>
                <a:moveTo>
                  <a:pt x="3846" y="8429"/>
                </a:moveTo>
                <a:lnTo>
                  <a:pt x="4323" y="8905"/>
                </a:lnTo>
                <a:lnTo>
                  <a:pt x="3906" y="9322"/>
                </a:lnTo>
                <a:cubicBezTo>
                  <a:pt x="3894" y="9334"/>
                  <a:pt x="3858" y="9357"/>
                  <a:pt x="3846" y="9357"/>
                </a:cubicBezTo>
                <a:cubicBezTo>
                  <a:pt x="3834" y="9357"/>
                  <a:pt x="3811" y="9357"/>
                  <a:pt x="3787" y="9322"/>
                </a:cubicBezTo>
                <a:lnTo>
                  <a:pt x="3358" y="8905"/>
                </a:lnTo>
                <a:cubicBezTo>
                  <a:pt x="3382" y="8893"/>
                  <a:pt x="3394" y="8881"/>
                  <a:pt x="3430" y="8845"/>
                </a:cubicBezTo>
                <a:lnTo>
                  <a:pt x="3846" y="8429"/>
                </a:lnTo>
                <a:close/>
                <a:moveTo>
                  <a:pt x="11322" y="1"/>
                </a:moveTo>
                <a:cubicBezTo>
                  <a:pt x="11295" y="1"/>
                  <a:pt x="11267" y="4"/>
                  <a:pt x="11240" y="11"/>
                </a:cubicBezTo>
                <a:cubicBezTo>
                  <a:pt x="10514" y="213"/>
                  <a:pt x="8394" y="844"/>
                  <a:pt x="7704" y="1035"/>
                </a:cubicBezTo>
                <a:cubicBezTo>
                  <a:pt x="7668" y="1047"/>
                  <a:pt x="7656" y="1059"/>
                  <a:pt x="7621" y="1083"/>
                </a:cubicBezTo>
                <a:lnTo>
                  <a:pt x="5263" y="3440"/>
                </a:lnTo>
                <a:lnTo>
                  <a:pt x="4203" y="3535"/>
                </a:lnTo>
                <a:cubicBezTo>
                  <a:pt x="2703" y="3654"/>
                  <a:pt x="1286" y="4321"/>
                  <a:pt x="227" y="5381"/>
                </a:cubicBezTo>
                <a:cubicBezTo>
                  <a:pt x="1" y="5595"/>
                  <a:pt x="143" y="5988"/>
                  <a:pt x="465" y="6024"/>
                </a:cubicBezTo>
                <a:lnTo>
                  <a:pt x="2525" y="6190"/>
                </a:lnTo>
                <a:lnTo>
                  <a:pt x="2310" y="6405"/>
                </a:lnTo>
                <a:cubicBezTo>
                  <a:pt x="2179" y="6536"/>
                  <a:pt x="2179" y="6750"/>
                  <a:pt x="2310" y="6881"/>
                </a:cubicBezTo>
                <a:lnTo>
                  <a:pt x="2525" y="7083"/>
                </a:lnTo>
                <a:lnTo>
                  <a:pt x="2108" y="7500"/>
                </a:lnTo>
                <a:cubicBezTo>
                  <a:pt x="1941" y="7667"/>
                  <a:pt x="1941" y="7941"/>
                  <a:pt x="2108" y="8095"/>
                </a:cubicBezTo>
                <a:lnTo>
                  <a:pt x="3561" y="9560"/>
                </a:lnTo>
                <a:cubicBezTo>
                  <a:pt x="3644" y="9643"/>
                  <a:pt x="3751" y="9685"/>
                  <a:pt x="3858" y="9685"/>
                </a:cubicBezTo>
                <a:cubicBezTo>
                  <a:pt x="3965" y="9685"/>
                  <a:pt x="4073" y="9643"/>
                  <a:pt x="4156" y="9560"/>
                </a:cubicBezTo>
                <a:lnTo>
                  <a:pt x="4573" y="9143"/>
                </a:lnTo>
                <a:lnTo>
                  <a:pt x="4763" y="9334"/>
                </a:lnTo>
                <a:cubicBezTo>
                  <a:pt x="4835" y="9399"/>
                  <a:pt x="4924" y="9432"/>
                  <a:pt x="5015" y="9432"/>
                </a:cubicBezTo>
                <a:cubicBezTo>
                  <a:pt x="5105" y="9432"/>
                  <a:pt x="5198" y="9399"/>
                  <a:pt x="5275" y="9334"/>
                </a:cubicBezTo>
                <a:lnTo>
                  <a:pt x="5477" y="9131"/>
                </a:lnTo>
                <a:lnTo>
                  <a:pt x="5656" y="11179"/>
                </a:lnTo>
                <a:cubicBezTo>
                  <a:pt x="5680" y="11334"/>
                  <a:pt x="5763" y="11453"/>
                  <a:pt x="5894" y="11500"/>
                </a:cubicBezTo>
                <a:cubicBezTo>
                  <a:pt x="5935" y="11511"/>
                  <a:pt x="5975" y="11516"/>
                  <a:pt x="6015" y="11516"/>
                </a:cubicBezTo>
                <a:cubicBezTo>
                  <a:pt x="6115" y="11516"/>
                  <a:pt x="6210" y="11482"/>
                  <a:pt x="6287" y="11405"/>
                </a:cubicBezTo>
                <a:cubicBezTo>
                  <a:pt x="6942" y="10750"/>
                  <a:pt x="7430" y="9977"/>
                  <a:pt x="7763" y="9119"/>
                </a:cubicBezTo>
                <a:cubicBezTo>
                  <a:pt x="7787" y="9024"/>
                  <a:pt x="7740" y="8941"/>
                  <a:pt x="7656" y="8893"/>
                </a:cubicBezTo>
                <a:cubicBezTo>
                  <a:pt x="7635" y="8885"/>
                  <a:pt x="7614" y="8881"/>
                  <a:pt x="7594" y="8881"/>
                </a:cubicBezTo>
                <a:cubicBezTo>
                  <a:pt x="7525" y="8881"/>
                  <a:pt x="7467" y="8926"/>
                  <a:pt x="7430" y="9000"/>
                </a:cubicBezTo>
                <a:cubicBezTo>
                  <a:pt x="7132" y="9810"/>
                  <a:pt x="6656" y="10560"/>
                  <a:pt x="6037" y="11167"/>
                </a:cubicBezTo>
                <a:cubicBezTo>
                  <a:pt x="6027" y="11172"/>
                  <a:pt x="6015" y="11175"/>
                  <a:pt x="6005" y="11175"/>
                </a:cubicBezTo>
                <a:cubicBezTo>
                  <a:pt x="5990" y="11175"/>
                  <a:pt x="5978" y="11169"/>
                  <a:pt x="5978" y="11155"/>
                </a:cubicBezTo>
                <a:lnTo>
                  <a:pt x="5763" y="8822"/>
                </a:lnTo>
                <a:lnTo>
                  <a:pt x="7835" y="6750"/>
                </a:lnTo>
                <a:lnTo>
                  <a:pt x="7835" y="6750"/>
                </a:lnTo>
                <a:cubicBezTo>
                  <a:pt x="7763" y="7583"/>
                  <a:pt x="7740" y="7810"/>
                  <a:pt x="7656" y="8238"/>
                </a:cubicBezTo>
                <a:cubicBezTo>
                  <a:pt x="7644" y="8322"/>
                  <a:pt x="7680" y="8417"/>
                  <a:pt x="7787" y="8441"/>
                </a:cubicBezTo>
                <a:cubicBezTo>
                  <a:pt x="7803" y="8445"/>
                  <a:pt x="7819" y="8447"/>
                  <a:pt x="7834" y="8447"/>
                </a:cubicBezTo>
                <a:cubicBezTo>
                  <a:pt x="7909" y="8447"/>
                  <a:pt x="7972" y="8399"/>
                  <a:pt x="8002" y="8310"/>
                </a:cubicBezTo>
                <a:cubicBezTo>
                  <a:pt x="8121" y="7786"/>
                  <a:pt x="8121" y="7548"/>
                  <a:pt x="8216" y="6393"/>
                </a:cubicBezTo>
                <a:lnTo>
                  <a:pt x="10585" y="4023"/>
                </a:lnTo>
                <a:cubicBezTo>
                  <a:pt x="10597" y="4011"/>
                  <a:pt x="10621" y="3976"/>
                  <a:pt x="10633" y="3952"/>
                </a:cubicBezTo>
                <a:lnTo>
                  <a:pt x="11109" y="2345"/>
                </a:lnTo>
                <a:lnTo>
                  <a:pt x="11669" y="404"/>
                </a:lnTo>
                <a:cubicBezTo>
                  <a:pt x="11711" y="193"/>
                  <a:pt x="11529" y="1"/>
                  <a:pt x="11322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68A617D-35CF-40CF-9284-8CA36C006F1B}"/>
              </a:ext>
            </a:extLst>
          </p:cNvPr>
          <p:cNvGrpSpPr/>
          <p:nvPr/>
        </p:nvGrpSpPr>
        <p:grpSpPr>
          <a:xfrm>
            <a:off x="257168" y="4492806"/>
            <a:ext cx="412152" cy="337088"/>
            <a:chOff x="1347795" y="4492806"/>
            <a:chExt cx="412152" cy="337088"/>
          </a:xfrm>
          <a:solidFill>
            <a:schemeClr val="accent6"/>
          </a:solidFill>
        </p:grpSpPr>
        <p:sp>
          <p:nvSpPr>
            <p:cNvPr id="241" name="Google Shape;15591;p67">
              <a:extLst>
                <a:ext uri="{FF2B5EF4-FFF2-40B4-BE49-F238E27FC236}">
                  <a16:creationId xmlns:a16="http://schemas.microsoft.com/office/drawing/2014/main" id="{E3FD51C9-4FC3-4A05-93E3-D3346B983693}"/>
                </a:ext>
              </a:extLst>
            </p:cNvPr>
            <p:cNvSpPr/>
            <p:nvPr/>
          </p:nvSpPr>
          <p:spPr>
            <a:xfrm>
              <a:off x="1478945" y="4622349"/>
              <a:ext cx="26429" cy="21288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5592;p67">
              <a:extLst>
                <a:ext uri="{FF2B5EF4-FFF2-40B4-BE49-F238E27FC236}">
                  <a16:creationId xmlns:a16="http://schemas.microsoft.com/office/drawing/2014/main" id="{0AA0FE86-C6EE-4E00-9D0A-3D408A47EA10}"/>
                </a:ext>
              </a:extLst>
            </p:cNvPr>
            <p:cNvSpPr/>
            <p:nvPr/>
          </p:nvSpPr>
          <p:spPr>
            <a:xfrm>
              <a:off x="1540867" y="4622349"/>
              <a:ext cx="26008" cy="21288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5593;p67">
              <a:extLst>
                <a:ext uri="{FF2B5EF4-FFF2-40B4-BE49-F238E27FC236}">
                  <a16:creationId xmlns:a16="http://schemas.microsoft.com/office/drawing/2014/main" id="{C5348938-38A0-4145-B1B0-92B8137D7397}"/>
                </a:ext>
              </a:extLst>
            </p:cNvPr>
            <p:cNvSpPr/>
            <p:nvPr/>
          </p:nvSpPr>
          <p:spPr>
            <a:xfrm>
              <a:off x="1601872" y="4622349"/>
              <a:ext cx="26468" cy="21288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5594;p67">
              <a:extLst>
                <a:ext uri="{FF2B5EF4-FFF2-40B4-BE49-F238E27FC236}">
                  <a16:creationId xmlns:a16="http://schemas.microsoft.com/office/drawing/2014/main" id="{C3A937CD-DCF2-4909-93B1-740C92D86E37}"/>
                </a:ext>
              </a:extLst>
            </p:cNvPr>
            <p:cNvSpPr/>
            <p:nvPr/>
          </p:nvSpPr>
          <p:spPr>
            <a:xfrm>
              <a:off x="1347795" y="4492806"/>
              <a:ext cx="412152" cy="337088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4E993F9-E8FB-4558-93EF-3E62AEF693CB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  <a:solidFill>
            <a:schemeClr val="bg2"/>
          </a:solidFill>
        </p:grpSpPr>
        <p:sp>
          <p:nvSpPr>
            <p:cNvPr id="274" name="Google Shape;4916;p52">
              <a:extLst>
                <a:ext uri="{FF2B5EF4-FFF2-40B4-BE49-F238E27FC236}">
                  <a16:creationId xmlns:a16="http://schemas.microsoft.com/office/drawing/2014/main" id="{51969540-6D88-484D-8FE0-A5B6FADCB9E2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917;p52">
              <a:extLst>
                <a:ext uri="{FF2B5EF4-FFF2-40B4-BE49-F238E27FC236}">
                  <a16:creationId xmlns:a16="http://schemas.microsoft.com/office/drawing/2014/main" id="{02248631-9F16-4D62-B866-163F2C4703F9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918;p52">
              <a:extLst>
                <a:ext uri="{FF2B5EF4-FFF2-40B4-BE49-F238E27FC236}">
                  <a16:creationId xmlns:a16="http://schemas.microsoft.com/office/drawing/2014/main" id="{090D2F7C-E7BC-47F3-A4D3-FEA9EF975424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919;p52">
              <a:extLst>
                <a:ext uri="{FF2B5EF4-FFF2-40B4-BE49-F238E27FC236}">
                  <a16:creationId xmlns:a16="http://schemas.microsoft.com/office/drawing/2014/main" id="{28DCA1A4-FE11-4D0D-BB82-FD23094FCC6B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920;p52">
              <a:extLst>
                <a:ext uri="{FF2B5EF4-FFF2-40B4-BE49-F238E27FC236}">
                  <a16:creationId xmlns:a16="http://schemas.microsoft.com/office/drawing/2014/main" id="{0C1F8322-E356-481E-A050-BD5DEB43B9EF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921;p52">
              <a:extLst>
                <a:ext uri="{FF2B5EF4-FFF2-40B4-BE49-F238E27FC236}">
                  <a16:creationId xmlns:a16="http://schemas.microsoft.com/office/drawing/2014/main" id="{5FB98165-92DE-406B-896D-988A6516894A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2A33240-77F0-4F77-AA89-33079E81A24C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</p:grpSpPr>
        <p:sp>
          <p:nvSpPr>
            <p:cNvPr id="281" name="Google Shape;5008;p52">
              <a:extLst>
                <a:ext uri="{FF2B5EF4-FFF2-40B4-BE49-F238E27FC236}">
                  <a16:creationId xmlns:a16="http://schemas.microsoft.com/office/drawing/2014/main" id="{464630E8-6315-4DA3-BD83-10A73C30F4F4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009;p52">
              <a:extLst>
                <a:ext uri="{FF2B5EF4-FFF2-40B4-BE49-F238E27FC236}">
                  <a16:creationId xmlns:a16="http://schemas.microsoft.com/office/drawing/2014/main" id="{2B393C9A-311A-4295-887A-61C9F70AFE3C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010;p52">
              <a:extLst>
                <a:ext uri="{FF2B5EF4-FFF2-40B4-BE49-F238E27FC236}">
                  <a16:creationId xmlns:a16="http://schemas.microsoft.com/office/drawing/2014/main" id="{406B19E2-8F69-43B7-92D9-D56B6AEAC8BC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2B942CF-C6E8-4C98-B3EE-3432B8E7E768}"/>
              </a:ext>
            </a:extLst>
          </p:cNvPr>
          <p:cNvSpPr txBox="1"/>
          <p:nvPr/>
        </p:nvSpPr>
        <p:spPr>
          <a:xfrm>
            <a:off x="-35568" y="893722"/>
            <a:ext cx="1035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71" name="Google Shape;629;p42">
            <a:extLst>
              <a:ext uri="{FF2B5EF4-FFF2-40B4-BE49-F238E27FC236}">
                <a16:creationId xmlns:a16="http://schemas.microsoft.com/office/drawing/2014/main" id="{AE5ADA2C-173F-49EB-A553-5F386DE12EA1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15002;p66">
            <a:extLst>
              <a:ext uri="{FF2B5EF4-FFF2-40B4-BE49-F238E27FC236}">
                <a16:creationId xmlns:a16="http://schemas.microsoft.com/office/drawing/2014/main" id="{2F652805-75E2-4982-8693-95454C55132C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73" name="Google Shape;15003;p66">
              <a:extLst>
                <a:ext uri="{FF2B5EF4-FFF2-40B4-BE49-F238E27FC236}">
                  <a16:creationId xmlns:a16="http://schemas.microsoft.com/office/drawing/2014/main" id="{5D51B25C-0B47-4124-8364-19169BBB859A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004;p66">
              <a:extLst>
                <a:ext uri="{FF2B5EF4-FFF2-40B4-BE49-F238E27FC236}">
                  <a16:creationId xmlns:a16="http://schemas.microsoft.com/office/drawing/2014/main" id="{A9F85C25-285C-4EDA-84C1-3F8DA410EA5A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005;p66">
              <a:extLst>
                <a:ext uri="{FF2B5EF4-FFF2-40B4-BE49-F238E27FC236}">
                  <a16:creationId xmlns:a16="http://schemas.microsoft.com/office/drawing/2014/main" id="{93EA5156-6AA7-4A39-9978-505DF3E9D39D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006;p66">
              <a:extLst>
                <a:ext uri="{FF2B5EF4-FFF2-40B4-BE49-F238E27FC236}">
                  <a16:creationId xmlns:a16="http://schemas.microsoft.com/office/drawing/2014/main" id="{34545096-5412-41C5-862F-C6AEC3CDD398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007;p66">
              <a:extLst>
                <a:ext uri="{FF2B5EF4-FFF2-40B4-BE49-F238E27FC236}">
                  <a16:creationId xmlns:a16="http://schemas.microsoft.com/office/drawing/2014/main" id="{11E1999C-6D69-454A-B09A-D4E10C54CF18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DB9C4296-CB5F-43F8-A05A-F3B92F5CD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228" y="1955258"/>
            <a:ext cx="4904672" cy="4610133"/>
          </a:xfrm>
          <a:ln>
            <a:solidFill>
              <a:schemeClr val="tx1"/>
            </a:solidFill>
          </a:ln>
          <a:effectLst/>
        </p:spPr>
        <p:txBody>
          <a:bodyPr>
            <a:normAutofit/>
          </a:bodyPr>
          <a:lstStyle/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Leverages existing knowledge of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cell biology</a:t>
            </a:r>
          </a:p>
          <a:p>
            <a:r>
              <a:rPr lang="en-US" dirty="0">
                <a:effectLst/>
              </a:rPr>
              <a:t>Can separate cells into biologically meaningful cell types with similar gene expression patterns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(if markers are well-selected)</a:t>
            </a:r>
          </a:p>
          <a:p>
            <a:r>
              <a:rPr lang="en-US" dirty="0">
                <a:effectLst/>
              </a:rPr>
              <a:t>Groups have clear biological interpretability</a:t>
            </a:r>
          </a:p>
          <a:p>
            <a:r>
              <a:rPr lang="en-US" dirty="0">
                <a:effectLst/>
              </a:rPr>
              <a:t>Can define arbitrarily complex rules to separate out cell subtypes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491B55A-31A2-4C94-B276-5F5DBCF19919}"/>
              </a:ext>
            </a:extLst>
          </p:cNvPr>
          <p:cNvSpPr txBox="1">
            <a:spLocks/>
          </p:cNvSpPr>
          <p:nvPr/>
        </p:nvSpPr>
        <p:spPr>
          <a:xfrm>
            <a:off x="1359184" y="73632"/>
            <a:ext cx="1021711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0189ADAB-CA1F-476F-B10F-8E20080C6786}"/>
              </a:ext>
            </a:extLst>
          </p:cNvPr>
          <p:cNvSpPr txBox="1">
            <a:spLocks/>
          </p:cNvSpPr>
          <p:nvPr/>
        </p:nvSpPr>
        <p:spPr>
          <a:xfrm>
            <a:off x="1511584" y="226032"/>
            <a:ext cx="1021711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Cell typing with literature-based markers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CFA1F011-4330-4E2F-A2B3-8E2CEA483B71}"/>
              </a:ext>
            </a:extLst>
          </p:cNvPr>
          <p:cNvSpPr txBox="1">
            <a:spLocks/>
          </p:cNvSpPr>
          <p:nvPr/>
        </p:nvSpPr>
        <p:spPr>
          <a:xfrm>
            <a:off x="6824024" y="1954164"/>
            <a:ext cx="4904672" cy="461122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endParaRPr lang="en-US" dirty="0">
              <a:effectLst/>
            </a:endParaRPr>
          </a:p>
          <a:p>
            <a:r>
              <a:rPr lang="en-US" dirty="0">
                <a:effectLst/>
              </a:rPr>
              <a:t>Can overlook cells with highly similar expression profiles that happen not to express the chosen markers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(heterogeneity, technical dropout)</a:t>
            </a:r>
          </a:p>
          <a:p>
            <a:r>
              <a:rPr lang="en-US" dirty="0">
                <a:effectLst/>
              </a:rPr>
              <a:t> Unclassified or multiply-classified cells are not easily interpreted</a:t>
            </a:r>
          </a:p>
          <a:p>
            <a:r>
              <a:rPr lang="en-US" dirty="0">
                <a:effectLst/>
              </a:rPr>
              <a:t>Can obscure differences between subtypes of larger cell groups</a:t>
            </a:r>
          </a:p>
          <a:p>
            <a:r>
              <a:rPr lang="en-US" dirty="0">
                <a:effectLst/>
              </a:rPr>
              <a:t>Subjectivity and bias in defining robust markers and rational decision rules</a:t>
            </a:r>
          </a:p>
          <a:p>
            <a:r>
              <a:rPr lang="en-US" dirty="0">
                <a:effectLst/>
              </a:rPr>
              <a:t>Markers may be inconsistent in different biological conditions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8B682E21-4F9C-4843-BDE8-0CEE57603212}"/>
              </a:ext>
            </a:extLst>
          </p:cNvPr>
          <p:cNvSpPr txBox="1">
            <a:spLocks/>
          </p:cNvSpPr>
          <p:nvPr/>
        </p:nvSpPr>
        <p:spPr>
          <a:xfrm>
            <a:off x="1534229" y="1270494"/>
            <a:ext cx="4904672" cy="6847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Pros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DCE1DEE9-D538-4F76-A540-D807E8E4C1BD}"/>
              </a:ext>
            </a:extLst>
          </p:cNvPr>
          <p:cNvSpPr txBox="1">
            <a:spLocks/>
          </p:cNvSpPr>
          <p:nvPr/>
        </p:nvSpPr>
        <p:spPr>
          <a:xfrm>
            <a:off x="6824024" y="1269400"/>
            <a:ext cx="4904672" cy="6847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140931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uiExpand="1" build="p"/>
      <p:bldP spid="66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59FF7DC9-EB38-4AE8-AB6D-7A7FD2068AE2}"/>
              </a:ext>
            </a:extLst>
          </p:cNvPr>
          <p:cNvSpPr/>
          <p:nvPr/>
        </p:nvSpPr>
        <p:spPr>
          <a:xfrm>
            <a:off x="-3521" y="0"/>
            <a:ext cx="103569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EBE1713-A2E0-40D6-B2AF-E60F0CE6094D}"/>
              </a:ext>
            </a:extLst>
          </p:cNvPr>
          <p:cNvSpPr/>
          <p:nvPr/>
        </p:nvSpPr>
        <p:spPr>
          <a:xfrm>
            <a:off x="1" y="1361583"/>
            <a:ext cx="954510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5386D9C-2590-42CA-AF18-E425EF68526A}"/>
              </a:ext>
            </a:extLst>
          </p:cNvPr>
          <p:cNvSpPr/>
          <p:nvPr/>
        </p:nvSpPr>
        <p:spPr>
          <a:xfrm>
            <a:off x="16514" y="2714148"/>
            <a:ext cx="932917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CC9C8B-66CD-48DD-8FD4-F7994C0CD8CE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DAC8B6EF-20E5-4D1D-9F6C-C30A49F68342}"/>
              </a:ext>
            </a:extLst>
          </p:cNvPr>
          <p:cNvSpPr/>
          <p:nvPr/>
        </p:nvSpPr>
        <p:spPr>
          <a:xfrm>
            <a:off x="2261" y="4089035"/>
            <a:ext cx="965947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Google Shape;629;p42">
            <a:extLst>
              <a:ext uri="{FF2B5EF4-FFF2-40B4-BE49-F238E27FC236}">
                <a16:creationId xmlns:a16="http://schemas.microsoft.com/office/drawing/2014/main" id="{493C168A-F0AD-4E56-99D7-4500B0F1639C}"/>
              </a:ext>
            </a:extLst>
          </p:cNvPr>
          <p:cNvSpPr/>
          <p:nvPr/>
        </p:nvSpPr>
        <p:spPr>
          <a:xfrm>
            <a:off x="155030" y="43293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629;p42">
            <a:extLst>
              <a:ext uri="{FF2B5EF4-FFF2-40B4-BE49-F238E27FC236}">
                <a16:creationId xmlns:a16="http://schemas.microsoft.com/office/drawing/2014/main" id="{ACC50956-31E1-451D-8F2A-2DBA4E3DEC25}"/>
              </a:ext>
            </a:extLst>
          </p:cNvPr>
          <p:cNvSpPr/>
          <p:nvPr/>
        </p:nvSpPr>
        <p:spPr>
          <a:xfrm>
            <a:off x="155030" y="24356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15002;p66">
            <a:extLst>
              <a:ext uri="{FF2B5EF4-FFF2-40B4-BE49-F238E27FC236}">
                <a16:creationId xmlns:a16="http://schemas.microsoft.com/office/drawing/2014/main" id="{087E0C90-EF35-43DB-885E-BEF52840D8A2}"/>
              </a:ext>
            </a:extLst>
          </p:cNvPr>
          <p:cNvGrpSpPr/>
          <p:nvPr/>
        </p:nvGrpSpPr>
        <p:grpSpPr>
          <a:xfrm>
            <a:off x="331619" y="461591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95" name="Google Shape;15003;p66">
              <a:extLst>
                <a:ext uri="{FF2B5EF4-FFF2-40B4-BE49-F238E27FC236}">
                  <a16:creationId xmlns:a16="http://schemas.microsoft.com/office/drawing/2014/main" id="{184D293D-F6AA-409F-8B84-69BE2F972C92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004;p66">
              <a:extLst>
                <a:ext uri="{FF2B5EF4-FFF2-40B4-BE49-F238E27FC236}">
                  <a16:creationId xmlns:a16="http://schemas.microsoft.com/office/drawing/2014/main" id="{2BB1376E-A8D7-4905-B3AA-13F0E60396B5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005;p66">
              <a:extLst>
                <a:ext uri="{FF2B5EF4-FFF2-40B4-BE49-F238E27FC236}">
                  <a16:creationId xmlns:a16="http://schemas.microsoft.com/office/drawing/2014/main" id="{6C4F6AEE-6180-4864-94F9-8AAE4325F45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007;p66">
              <a:extLst>
                <a:ext uri="{FF2B5EF4-FFF2-40B4-BE49-F238E27FC236}">
                  <a16:creationId xmlns:a16="http://schemas.microsoft.com/office/drawing/2014/main" id="{464CE850-CB60-46AE-8B91-177A96802725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629;p42">
            <a:extLst>
              <a:ext uri="{FF2B5EF4-FFF2-40B4-BE49-F238E27FC236}">
                <a16:creationId xmlns:a16="http://schemas.microsoft.com/office/drawing/2014/main" id="{293F365F-04EB-456C-A192-C071F8D9295C}"/>
              </a:ext>
            </a:extLst>
          </p:cNvPr>
          <p:cNvSpPr/>
          <p:nvPr/>
        </p:nvSpPr>
        <p:spPr>
          <a:xfrm>
            <a:off x="168828" y="162174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E9BA8EF-6A3A-4EA3-B39A-61E8AA6C1901}"/>
              </a:ext>
            </a:extLst>
          </p:cNvPr>
          <p:cNvSpPr txBox="1"/>
          <p:nvPr/>
        </p:nvSpPr>
        <p:spPr>
          <a:xfrm>
            <a:off x="5967" y="2271895"/>
            <a:ext cx="9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Data and Methods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D637F9B-8184-4713-8347-42CDF571329D}"/>
              </a:ext>
            </a:extLst>
          </p:cNvPr>
          <p:cNvSpPr txBox="1"/>
          <p:nvPr/>
        </p:nvSpPr>
        <p:spPr>
          <a:xfrm>
            <a:off x="-3068" y="49794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Black" panose="020B0A04020102020204" pitchFamily="34" charset="0"/>
              </a:rPr>
              <a:t>Discussion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99068B5-D022-4B50-8333-01807F0D150A}"/>
              </a:ext>
            </a:extLst>
          </p:cNvPr>
          <p:cNvSpPr/>
          <p:nvPr/>
        </p:nvSpPr>
        <p:spPr>
          <a:xfrm>
            <a:off x="16515" y="5463921"/>
            <a:ext cx="937188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oogle Shape;15002;p66">
            <a:extLst>
              <a:ext uri="{FF2B5EF4-FFF2-40B4-BE49-F238E27FC236}">
                <a16:creationId xmlns:a16="http://schemas.microsoft.com/office/drawing/2014/main" id="{D5F0FF20-A519-48CF-8411-462DF6616CE2}"/>
              </a:ext>
            </a:extLst>
          </p:cNvPr>
          <p:cNvGrpSpPr/>
          <p:nvPr/>
        </p:nvGrpSpPr>
        <p:grpSpPr>
          <a:xfrm>
            <a:off x="340654" y="5925512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170" name="Google Shape;15003;p66">
              <a:extLst>
                <a:ext uri="{FF2B5EF4-FFF2-40B4-BE49-F238E27FC236}">
                  <a16:creationId xmlns:a16="http://schemas.microsoft.com/office/drawing/2014/main" id="{94389B9F-A70A-48B9-BF28-97A6D803B1B3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004;p66">
              <a:extLst>
                <a:ext uri="{FF2B5EF4-FFF2-40B4-BE49-F238E27FC236}">
                  <a16:creationId xmlns:a16="http://schemas.microsoft.com/office/drawing/2014/main" id="{719508A5-3774-417E-8CCB-C8118EB893FE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005;p66">
              <a:extLst>
                <a:ext uri="{FF2B5EF4-FFF2-40B4-BE49-F238E27FC236}">
                  <a16:creationId xmlns:a16="http://schemas.microsoft.com/office/drawing/2014/main" id="{7DADCAA4-2EE4-4B5D-9A61-8CF005AC1E5F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007;p66">
              <a:extLst>
                <a:ext uri="{FF2B5EF4-FFF2-40B4-BE49-F238E27FC236}">
                  <a16:creationId xmlns:a16="http://schemas.microsoft.com/office/drawing/2014/main" id="{FFE49585-8E57-4D98-86A1-92A7C575C9B6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A68470D1-DA28-42AE-B40C-53197064FBFF}"/>
              </a:ext>
            </a:extLst>
          </p:cNvPr>
          <p:cNvSpPr txBox="1"/>
          <p:nvPr/>
        </p:nvSpPr>
        <p:spPr>
          <a:xfrm>
            <a:off x="-3559" y="6357643"/>
            <a:ext cx="957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Future Directions</a:t>
            </a:r>
          </a:p>
        </p:txBody>
      </p:sp>
      <p:sp>
        <p:nvSpPr>
          <p:cNvPr id="180" name="Google Shape;629;p42">
            <a:extLst>
              <a:ext uri="{FF2B5EF4-FFF2-40B4-BE49-F238E27FC236}">
                <a16:creationId xmlns:a16="http://schemas.microsoft.com/office/drawing/2014/main" id="{72699D5A-FE3E-44A3-9E97-E3A9F68C53CD}"/>
              </a:ext>
            </a:extLst>
          </p:cNvPr>
          <p:cNvSpPr/>
          <p:nvPr/>
        </p:nvSpPr>
        <p:spPr>
          <a:xfrm>
            <a:off x="171545" y="29577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DEE3636-4104-46B3-852F-B3D53FDC93A2}"/>
              </a:ext>
            </a:extLst>
          </p:cNvPr>
          <p:cNvSpPr txBox="1"/>
          <p:nvPr/>
        </p:nvSpPr>
        <p:spPr>
          <a:xfrm>
            <a:off x="8684" y="36078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Results</a:t>
            </a:r>
          </a:p>
        </p:txBody>
      </p:sp>
      <p:sp>
        <p:nvSpPr>
          <p:cNvPr id="228" name="Google Shape;4893;p52">
            <a:extLst>
              <a:ext uri="{FF2B5EF4-FFF2-40B4-BE49-F238E27FC236}">
                <a16:creationId xmlns:a16="http://schemas.microsoft.com/office/drawing/2014/main" id="{E956BCF4-CE87-402D-BD4F-F04E035F8F43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894;p52">
            <a:extLst>
              <a:ext uri="{FF2B5EF4-FFF2-40B4-BE49-F238E27FC236}">
                <a16:creationId xmlns:a16="http://schemas.microsoft.com/office/drawing/2014/main" id="{AF2E36F4-0EB0-4CA0-B732-44DB2E15D38F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895;p52">
            <a:extLst>
              <a:ext uri="{FF2B5EF4-FFF2-40B4-BE49-F238E27FC236}">
                <a16:creationId xmlns:a16="http://schemas.microsoft.com/office/drawing/2014/main" id="{32957E9C-D9DB-4FF0-B601-8465E3865E67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896;p52">
            <a:extLst>
              <a:ext uri="{FF2B5EF4-FFF2-40B4-BE49-F238E27FC236}">
                <a16:creationId xmlns:a16="http://schemas.microsoft.com/office/drawing/2014/main" id="{788DE5CE-2550-4015-8797-9D5D99D47FB6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15006;p66">
            <a:extLst>
              <a:ext uri="{FF2B5EF4-FFF2-40B4-BE49-F238E27FC236}">
                <a16:creationId xmlns:a16="http://schemas.microsoft.com/office/drawing/2014/main" id="{25D44719-9B8A-4E2A-B9DE-D31A9FD543D1}"/>
              </a:ext>
            </a:extLst>
          </p:cNvPr>
          <p:cNvSpPr/>
          <p:nvPr/>
        </p:nvSpPr>
        <p:spPr>
          <a:xfrm>
            <a:off x="236078" y="5869617"/>
            <a:ext cx="448693" cy="368051"/>
          </a:xfrm>
          <a:custGeom>
            <a:avLst/>
            <a:gdLst/>
            <a:ahLst/>
            <a:cxnLst/>
            <a:rect l="l" t="t" r="r" b="b"/>
            <a:pathLst>
              <a:path w="11711" h="11516" extrusionOk="0">
                <a:moveTo>
                  <a:pt x="11312" y="344"/>
                </a:moveTo>
                <a:lnTo>
                  <a:pt x="10835" y="1987"/>
                </a:lnTo>
                <a:lnTo>
                  <a:pt x="9680" y="821"/>
                </a:lnTo>
                <a:lnTo>
                  <a:pt x="11312" y="344"/>
                </a:lnTo>
                <a:close/>
                <a:moveTo>
                  <a:pt x="4882" y="3821"/>
                </a:moveTo>
                <a:lnTo>
                  <a:pt x="2822" y="5881"/>
                </a:lnTo>
                <a:lnTo>
                  <a:pt x="477" y="5690"/>
                </a:lnTo>
                <a:cubicBezTo>
                  <a:pt x="453" y="5690"/>
                  <a:pt x="429" y="5643"/>
                  <a:pt x="465" y="5631"/>
                </a:cubicBezTo>
                <a:cubicBezTo>
                  <a:pt x="1477" y="4619"/>
                  <a:pt x="2822" y="4000"/>
                  <a:pt x="4227" y="3881"/>
                </a:cubicBezTo>
                <a:lnTo>
                  <a:pt x="4882" y="3821"/>
                </a:lnTo>
                <a:close/>
                <a:moveTo>
                  <a:pt x="2894" y="6297"/>
                </a:moveTo>
                <a:lnTo>
                  <a:pt x="3811" y="7226"/>
                </a:lnTo>
                <a:lnTo>
                  <a:pt x="3477" y="7571"/>
                </a:lnTo>
                <a:lnTo>
                  <a:pt x="2549" y="6643"/>
                </a:lnTo>
                <a:lnTo>
                  <a:pt x="2894" y="6297"/>
                </a:lnTo>
                <a:close/>
                <a:moveTo>
                  <a:pt x="2727" y="7333"/>
                </a:moveTo>
                <a:lnTo>
                  <a:pt x="3203" y="7810"/>
                </a:lnTo>
                <a:lnTo>
                  <a:pt x="2799" y="8226"/>
                </a:lnTo>
                <a:cubicBezTo>
                  <a:pt x="2787" y="8238"/>
                  <a:pt x="2763" y="8262"/>
                  <a:pt x="2739" y="8298"/>
                </a:cubicBezTo>
                <a:lnTo>
                  <a:pt x="2310" y="7869"/>
                </a:lnTo>
                <a:cubicBezTo>
                  <a:pt x="2287" y="7833"/>
                  <a:pt x="2287" y="7774"/>
                  <a:pt x="2310" y="7750"/>
                </a:cubicBezTo>
                <a:lnTo>
                  <a:pt x="2727" y="7333"/>
                </a:lnTo>
                <a:close/>
                <a:moveTo>
                  <a:pt x="9311" y="916"/>
                </a:moveTo>
                <a:lnTo>
                  <a:pt x="10740" y="2345"/>
                </a:lnTo>
                <a:lnTo>
                  <a:pt x="10299" y="3821"/>
                </a:lnTo>
                <a:lnTo>
                  <a:pt x="5597" y="8524"/>
                </a:lnTo>
                <a:lnTo>
                  <a:pt x="4680" y="7595"/>
                </a:lnTo>
                <a:lnTo>
                  <a:pt x="6823" y="5452"/>
                </a:lnTo>
                <a:cubicBezTo>
                  <a:pt x="6966" y="5309"/>
                  <a:pt x="7001" y="5035"/>
                  <a:pt x="6811" y="4833"/>
                </a:cubicBezTo>
                <a:cubicBezTo>
                  <a:pt x="6728" y="4750"/>
                  <a:pt x="6617" y="4708"/>
                  <a:pt x="6506" y="4708"/>
                </a:cubicBezTo>
                <a:cubicBezTo>
                  <a:pt x="6394" y="4708"/>
                  <a:pt x="6281" y="4750"/>
                  <a:pt x="6192" y="4833"/>
                </a:cubicBezTo>
                <a:lnTo>
                  <a:pt x="4049" y="6976"/>
                </a:lnTo>
                <a:lnTo>
                  <a:pt x="3132" y="6047"/>
                </a:lnTo>
                <a:lnTo>
                  <a:pt x="7835" y="1344"/>
                </a:lnTo>
                <a:lnTo>
                  <a:pt x="9311" y="916"/>
                </a:lnTo>
                <a:close/>
                <a:moveTo>
                  <a:pt x="6495" y="5047"/>
                </a:moveTo>
                <a:cubicBezTo>
                  <a:pt x="6522" y="5047"/>
                  <a:pt x="6549" y="5059"/>
                  <a:pt x="6573" y="5083"/>
                </a:cubicBezTo>
                <a:cubicBezTo>
                  <a:pt x="6609" y="5131"/>
                  <a:pt x="6609" y="5178"/>
                  <a:pt x="6573" y="5226"/>
                </a:cubicBezTo>
                <a:lnTo>
                  <a:pt x="4311" y="7488"/>
                </a:lnTo>
                <a:lnTo>
                  <a:pt x="3203" y="8595"/>
                </a:lnTo>
                <a:cubicBezTo>
                  <a:pt x="3180" y="8619"/>
                  <a:pt x="3153" y="8631"/>
                  <a:pt x="3127" y="8631"/>
                </a:cubicBezTo>
                <a:cubicBezTo>
                  <a:pt x="3102" y="8631"/>
                  <a:pt x="3078" y="8619"/>
                  <a:pt x="3060" y="8595"/>
                </a:cubicBezTo>
                <a:cubicBezTo>
                  <a:pt x="3013" y="8548"/>
                  <a:pt x="3013" y="8488"/>
                  <a:pt x="3060" y="8441"/>
                </a:cubicBezTo>
                <a:lnTo>
                  <a:pt x="6418" y="5083"/>
                </a:lnTo>
                <a:cubicBezTo>
                  <a:pt x="6442" y="5059"/>
                  <a:pt x="6469" y="5047"/>
                  <a:pt x="6495" y="5047"/>
                </a:cubicBezTo>
                <a:close/>
                <a:moveTo>
                  <a:pt x="4430" y="7857"/>
                </a:moveTo>
                <a:lnTo>
                  <a:pt x="5346" y="8786"/>
                </a:lnTo>
                <a:lnTo>
                  <a:pt x="5001" y="9119"/>
                </a:lnTo>
                <a:lnTo>
                  <a:pt x="4989" y="9119"/>
                </a:lnTo>
                <a:lnTo>
                  <a:pt x="4084" y="8202"/>
                </a:lnTo>
                <a:lnTo>
                  <a:pt x="4430" y="7857"/>
                </a:lnTo>
                <a:close/>
                <a:moveTo>
                  <a:pt x="3846" y="8429"/>
                </a:moveTo>
                <a:lnTo>
                  <a:pt x="4323" y="8905"/>
                </a:lnTo>
                <a:lnTo>
                  <a:pt x="3906" y="9322"/>
                </a:lnTo>
                <a:cubicBezTo>
                  <a:pt x="3894" y="9334"/>
                  <a:pt x="3858" y="9357"/>
                  <a:pt x="3846" y="9357"/>
                </a:cubicBezTo>
                <a:cubicBezTo>
                  <a:pt x="3834" y="9357"/>
                  <a:pt x="3811" y="9357"/>
                  <a:pt x="3787" y="9322"/>
                </a:cubicBezTo>
                <a:lnTo>
                  <a:pt x="3358" y="8905"/>
                </a:lnTo>
                <a:cubicBezTo>
                  <a:pt x="3382" y="8893"/>
                  <a:pt x="3394" y="8881"/>
                  <a:pt x="3430" y="8845"/>
                </a:cubicBezTo>
                <a:lnTo>
                  <a:pt x="3846" y="8429"/>
                </a:lnTo>
                <a:close/>
                <a:moveTo>
                  <a:pt x="11322" y="1"/>
                </a:moveTo>
                <a:cubicBezTo>
                  <a:pt x="11295" y="1"/>
                  <a:pt x="11267" y="4"/>
                  <a:pt x="11240" y="11"/>
                </a:cubicBezTo>
                <a:cubicBezTo>
                  <a:pt x="10514" y="213"/>
                  <a:pt x="8394" y="844"/>
                  <a:pt x="7704" y="1035"/>
                </a:cubicBezTo>
                <a:cubicBezTo>
                  <a:pt x="7668" y="1047"/>
                  <a:pt x="7656" y="1059"/>
                  <a:pt x="7621" y="1083"/>
                </a:cubicBezTo>
                <a:lnTo>
                  <a:pt x="5263" y="3440"/>
                </a:lnTo>
                <a:lnTo>
                  <a:pt x="4203" y="3535"/>
                </a:lnTo>
                <a:cubicBezTo>
                  <a:pt x="2703" y="3654"/>
                  <a:pt x="1286" y="4321"/>
                  <a:pt x="227" y="5381"/>
                </a:cubicBezTo>
                <a:cubicBezTo>
                  <a:pt x="1" y="5595"/>
                  <a:pt x="143" y="5988"/>
                  <a:pt x="465" y="6024"/>
                </a:cubicBezTo>
                <a:lnTo>
                  <a:pt x="2525" y="6190"/>
                </a:lnTo>
                <a:lnTo>
                  <a:pt x="2310" y="6405"/>
                </a:lnTo>
                <a:cubicBezTo>
                  <a:pt x="2179" y="6536"/>
                  <a:pt x="2179" y="6750"/>
                  <a:pt x="2310" y="6881"/>
                </a:cubicBezTo>
                <a:lnTo>
                  <a:pt x="2525" y="7083"/>
                </a:lnTo>
                <a:lnTo>
                  <a:pt x="2108" y="7500"/>
                </a:lnTo>
                <a:cubicBezTo>
                  <a:pt x="1941" y="7667"/>
                  <a:pt x="1941" y="7941"/>
                  <a:pt x="2108" y="8095"/>
                </a:cubicBezTo>
                <a:lnTo>
                  <a:pt x="3561" y="9560"/>
                </a:lnTo>
                <a:cubicBezTo>
                  <a:pt x="3644" y="9643"/>
                  <a:pt x="3751" y="9685"/>
                  <a:pt x="3858" y="9685"/>
                </a:cubicBezTo>
                <a:cubicBezTo>
                  <a:pt x="3965" y="9685"/>
                  <a:pt x="4073" y="9643"/>
                  <a:pt x="4156" y="9560"/>
                </a:cubicBezTo>
                <a:lnTo>
                  <a:pt x="4573" y="9143"/>
                </a:lnTo>
                <a:lnTo>
                  <a:pt x="4763" y="9334"/>
                </a:lnTo>
                <a:cubicBezTo>
                  <a:pt x="4835" y="9399"/>
                  <a:pt x="4924" y="9432"/>
                  <a:pt x="5015" y="9432"/>
                </a:cubicBezTo>
                <a:cubicBezTo>
                  <a:pt x="5105" y="9432"/>
                  <a:pt x="5198" y="9399"/>
                  <a:pt x="5275" y="9334"/>
                </a:cubicBezTo>
                <a:lnTo>
                  <a:pt x="5477" y="9131"/>
                </a:lnTo>
                <a:lnTo>
                  <a:pt x="5656" y="11179"/>
                </a:lnTo>
                <a:cubicBezTo>
                  <a:pt x="5680" y="11334"/>
                  <a:pt x="5763" y="11453"/>
                  <a:pt x="5894" y="11500"/>
                </a:cubicBezTo>
                <a:cubicBezTo>
                  <a:pt x="5935" y="11511"/>
                  <a:pt x="5975" y="11516"/>
                  <a:pt x="6015" y="11516"/>
                </a:cubicBezTo>
                <a:cubicBezTo>
                  <a:pt x="6115" y="11516"/>
                  <a:pt x="6210" y="11482"/>
                  <a:pt x="6287" y="11405"/>
                </a:cubicBezTo>
                <a:cubicBezTo>
                  <a:pt x="6942" y="10750"/>
                  <a:pt x="7430" y="9977"/>
                  <a:pt x="7763" y="9119"/>
                </a:cubicBezTo>
                <a:cubicBezTo>
                  <a:pt x="7787" y="9024"/>
                  <a:pt x="7740" y="8941"/>
                  <a:pt x="7656" y="8893"/>
                </a:cubicBezTo>
                <a:cubicBezTo>
                  <a:pt x="7635" y="8885"/>
                  <a:pt x="7614" y="8881"/>
                  <a:pt x="7594" y="8881"/>
                </a:cubicBezTo>
                <a:cubicBezTo>
                  <a:pt x="7525" y="8881"/>
                  <a:pt x="7467" y="8926"/>
                  <a:pt x="7430" y="9000"/>
                </a:cubicBezTo>
                <a:cubicBezTo>
                  <a:pt x="7132" y="9810"/>
                  <a:pt x="6656" y="10560"/>
                  <a:pt x="6037" y="11167"/>
                </a:cubicBezTo>
                <a:cubicBezTo>
                  <a:pt x="6027" y="11172"/>
                  <a:pt x="6015" y="11175"/>
                  <a:pt x="6005" y="11175"/>
                </a:cubicBezTo>
                <a:cubicBezTo>
                  <a:pt x="5990" y="11175"/>
                  <a:pt x="5978" y="11169"/>
                  <a:pt x="5978" y="11155"/>
                </a:cubicBezTo>
                <a:lnTo>
                  <a:pt x="5763" y="8822"/>
                </a:lnTo>
                <a:lnTo>
                  <a:pt x="7835" y="6750"/>
                </a:lnTo>
                <a:lnTo>
                  <a:pt x="7835" y="6750"/>
                </a:lnTo>
                <a:cubicBezTo>
                  <a:pt x="7763" y="7583"/>
                  <a:pt x="7740" y="7810"/>
                  <a:pt x="7656" y="8238"/>
                </a:cubicBezTo>
                <a:cubicBezTo>
                  <a:pt x="7644" y="8322"/>
                  <a:pt x="7680" y="8417"/>
                  <a:pt x="7787" y="8441"/>
                </a:cubicBezTo>
                <a:cubicBezTo>
                  <a:pt x="7803" y="8445"/>
                  <a:pt x="7819" y="8447"/>
                  <a:pt x="7834" y="8447"/>
                </a:cubicBezTo>
                <a:cubicBezTo>
                  <a:pt x="7909" y="8447"/>
                  <a:pt x="7972" y="8399"/>
                  <a:pt x="8002" y="8310"/>
                </a:cubicBezTo>
                <a:cubicBezTo>
                  <a:pt x="8121" y="7786"/>
                  <a:pt x="8121" y="7548"/>
                  <a:pt x="8216" y="6393"/>
                </a:cubicBezTo>
                <a:lnTo>
                  <a:pt x="10585" y="4023"/>
                </a:lnTo>
                <a:cubicBezTo>
                  <a:pt x="10597" y="4011"/>
                  <a:pt x="10621" y="3976"/>
                  <a:pt x="10633" y="3952"/>
                </a:cubicBezTo>
                <a:lnTo>
                  <a:pt x="11109" y="2345"/>
                </a:lnTo>
                <a:lnTo>
                  <a:pt x="11669" y="404"/>
                </a:lnTo>
                <a:cubicBezTo>
                  <a:pt x="11711" y="193"/>
                  <a:pt x="11529" y="1"/>
                  <a:pt x="11322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68A617D-35CF-40CF-9284-8CA36C006F1B}"/>
              </a:ext>
            </a:extLst>
          </p:cNvPr>
          <p:cNvGrpSpPr/>
          <p:nvPr/>
        </p:nvGrpSpPr>
        <p:grpSpPr>
          <a:xfrm>
            <a:off x="257168" y="4492806"/>
            <a:ext cx="412152" cy="337088"/>
            <a:chOff x="1347795" y="4492806"/>
            <a:chExt cx="412152" cy="337088"/>
          </a:xfrm>
          <a:solidFill>
            <a:schemeClr val="accent6"/>
          </a:solidFill>
        </p:grpSpPr>
        <p:sp>
          <p:nvSpPr>
            <p:cNvPr id="241" name="Google Shape;15591;p67">
              <a:extLst>
                <a:ext uri="{FF2B5EF4-FFF2-40B4-BE49-F238E27FC236}">
                  <a16:creationId xmlns:a16="http://schemas.microsoft.com/office/drawing/2014/main" id="{E3FD51C9-4FC3-4A05-93E3-D3346B983693}"/>
                </a:ext>
              </a:extLst>
            </p:cNvPr>
            <p:cNvSpPr/>
            <p:nvPr/>
          </p:nvSpPr>
          <p:spPr>
            <a:xfrm>
              <a:off x="1478945" y="4622349"/>
              <a:ext cx="26429" cy="21288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5592;p67">
              <a:extLst>
                <a:ext uri="{FF2B5EF4-FFF2-40B4-BE49-F238E27FC236}">
                  <a16:creationId xmlns:a16="http://schemas.microsoft.com/office/drawing/2014/main" id="{0AA0FE86-C6EE-4E00-9D0A-3D408A47EA10}"/>
                </a:ext>
              </a:extLst>
            </p:cNvPr>
            <p:cNvSpPr/>
            <p:nvPr/>
          </p:nvSpPr>
          <p:spPr>
            <a:xfrm>
              <a:off x="1540867" y="4622349"/>
              <a:ext cx="26008" cy="21288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5593;p67">
              <a:extLst>
                <a:ext uri="{FF2B5EF4-FFF2-40B4-BE49-F238E27FC236}">
                  <a16:creationId xmlns:a16="http://schemas.microsoft.com/office/drawing/2014/main" id="{C5348938-38A0-4145-B1B0-92B8137D7397}"/>
                </a:ext>
              </a:extLst>
            </p:cNvPr>
            <p:cNvSpPr/>
            <p:nvPr/>
          </p:nvSpPr>
          <p:spPr>
            <a:xfrm>
              <a:off x="1601872" y="4622349"/>
              <a:ext cx="26468" cy="21288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5594;p67">
              <a:extLst>
                <a:ext uri="{FF2B5EF4-FFF2-40B4-BE49-F238E27FC236}">
                  <a16:creationId xmlns:a16="http://schemas.microsoft.com/office/drawing/2014/main" id="{C3A937CD-DCF2-4909-93B1-740C92D86E37}"/>
                </a:ext>
              </a:extLst>
            </p:cNvPr>
            <p:cNvSpPr/>
            <p:nvPr/>
          </p:nvSpPr>
          <p:spPr>
            <a:xfrm>
              <a:off x="1347795" y="4492806"/>
              <a:ext cx="412152" cy="337088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4E993F9-E8FB-4558-93EF-3E62AEF693CB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  <a:solidFill>
            <a:schemeClr val="bg2"/>
          </a:solidFill>
        </p:grpSpPr>
        <p:sp>
          <p:nvSpPr>
            <p:cNvPr id="274" name="Google Shape;4916;p52">
              <a:extLst>
                <a:ext uri="{FF2B5EF4-FFF2-40B4-BE49-F238E27FC236}">
                  <a16:creationId xmlns:a16="http://schemas.microsoft.com/office/drawing/2014/main" id="{51969540-6D88-484D-8FE0-A5B6FADCB9E2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917;p52">
              <a:extLst>
                <a:ext uri="{FF2B5EF4-FFF2-40B4-BE49-F238E27FC236}">
                  <a16:creationId xmlns:a16="http://schemas.microsoft.com/office/drawing/2014/main" id="{02248631-9F16-4D62-B866-163F2C4703F9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918;p52">
              <a:extLst>
                <a:ext uri="{FF2B5EF4-FFF2-40B4-BE49-F238E27FC236}">
                  <a16:creationId xmlns:a16="http://schemas.microsoft.com/office/drawing/2014/main" id="{090D2F7C-E7BC-47F3-A4D3-FEA9EF975424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919;p52">
              <a:extLst>
                <a:ext uri="{FF2B5EF4-FFF2-40B4-BE49-F238E27FC236}">
                  <a16:creationId xmlns:a16="http://schemas.microsoft.com/office/drawing/2014/main" id="{28DCA1A4-FE11-4D0D-BB82-FD23094FCC6B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920;p52">
              <a:extLst>
                <a:ext uri="{FF2B5EF4-FFF2-40B4-BE49-F238E27FC236}">
                  <a16:creationId xmlns:a16="http://schemas.microsoft.com/office/drawing/2014/main" id="{0C1F8322-E356-481E-A050-BD5DEB43B9EF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921;p52">
              <a:extLst>
                <a:ext uri="{FF2B5EF4-FFF2-40B4-BE49-F238E27FC236}">
                  <a16:creationId xmlns:a16="http://schemas.microsoft.com/office/drawing/2014/main" id="{5FB98165-92DE-406B-896D-988A6516894A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2A33240-77F0-4F77-AA89-33079E81A24C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</p:grpSpPr>
        <p:sp>
          <p:nvSpPr>
            <p:cNvPr id="281" name="Google Shape;5008;p52">
              <a:extLst>
                <a:ext uri="{FF2B5EF4-FFF2-40B4-BE49-F238E27FC236}">
                  <a16:creationId xmlns:a16="http://schemas.microsoft.com/office/drawing/2014/main" id="{464630E8-6315-4DA3-BD83-10A73C30F4F4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009;p52">
              <a:extLst>
                <a:ext uri="{FF2B5EF4-FFF2-40B4-BE49-F238E27FC236}">
                  <a16:creationId xmlns:a16="http://schemas.microsoft.com/office/drawing/2014/main" id="{2B393C9A-311A-4295-887A-61C9F70AFE3C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010;p52">
              <a:extLst>
                <a:ext uri="{FF2B5EF4-FFF2-40B4-BE49-F238E27FC236}">
                  <a16:creationId xmlns:a16="http://schemas.microsoft.com/office/drawing/2014/main" id="{406B19E2-8F69-43B7-92D9-D56B6AEAC8BC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2B942CF-C6E8-4C98-B3EE-3432B8E7E768}"/>
              </a:ext>
            </a:extLst>
          </p:cNvPr>
          <p:cNvSpPr txBox="1"/>
          <p:nvPr/>
        </p:nvSpPr>
        <p:spPr>
          <a:xfrm>
            <a:off x="-35568" y="893722"/>
            <a:ext cx="1035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71" name="Google Shape;629;p42">
            <a:extLst>
              <a:ext uri="{FF2B5EF4-FFF2-40B4-BE49-F238E27FC236}">
                <a16:creationId xmlns:a16="http://schemas.microsoft.com/office/drawing/2014/main" id="{AE5ADA2C-173F-49EB-A553-5F386DE12EA1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15002;p66">
            <a:extLst>
              <a:ext uri="{FF2B5EF4-FFF2-40B4-BE49-F238E27FC236}">
                <a16:creationId xmlns:a16="http://schemas.microsoft.com/office/drawing/2014/main" id="{2F652805-75E2-4982-8693-95454C55132C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73" name="Google Shape;15003;p66">
              <a:extLst>
                <a:ext uri="{FF2B5EF4-FFF2-40B4-BE49-F238E27FC236}">
                  <a16:creationId xmlns:a16="http://schemas.microsoft.com/office/drawing/2014/main" id="{5D51B25C-0B47-4124-8364-19169BBB859A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004;p66">
              <a:extLst>
                <a:ext uri="{FF2B5EF4-FFF2-40B4-BE49-F238E27FC236}">
                  <a16:creationId xmlns:a16="http://schemas.microsoft.com/office/drawing/2014/main" id="{A9F85C25-285C-4EDA-84C1-3F8DA410EA5A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005;p66">
              <a:extLst>
                <a:ext uri="{FF2B5EF4-FFF2-40B4-BE49-F238E27FC236}">
                  <a16:creationId xmlns:a16="http://schemas.microsoft.com/office/drawing/2014/main" id="{93EA5156-6AA7-4A39-9978-505DF3E9D39D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006;p66">
              <a:extLst>
                <a:ext uri="{FF2B5EF4-FFF2-40B4-BE49-F238E27FC236}">
                  <a16:creationId xmlns:a16="http://schemas.microsoft.com/office/drawing/2014/main" id="{34545096-5412-41C5-862F-C6AEC3CDD398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007;p66">
              <a:extLst>
                <a:ext uri="{FF2B5EF4-FFF2-40B4-BE49-F238E27FC236}">
                  <a16:creationId xmlns:a16="http://schemas.microsoft.com/office/drawing/2014/main" id="{11E1999C-6D69-454A-B09A-D4E10C54CF18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B491B55A-31A2-4C94-B276-5F5DBCF19919}"/>
              </a:ext>
            </a:extLst>
          </p:cNvPr>
          <p:cNvSpPr txBox="1">
            <a:spLocks/>
          </p:cNvSpPr>
          <p:nvPr/>
        </p:nvSpPr>
        <p:spPr>
          <a:xfrm>
            <a:off x="1359184" y="73632"/>
            <a:ext cx="1021711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Cell typing with Louvain clustering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5E09B73F-1CD3-480D-8DE7-D471D18A1387}"/>
              </a:ext>
            </a:extLst>
          </p:cNvPr>
          <p:cNvSpPr txBox="1">
            <a:spLocks/>
          </p:cNvSpPr>
          <p:nvPr/>
        </p:nvSpPr>
        <p:spPr>
          <a:xfrm>
            <a:off x="1534228" y="1955258"/>
            <a:ext cx="4904672" cy="4610133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Does not depend on existing biological knowledge</a:t>
            </a:r>
          </a:p>
          <a:p>
            <a:r>
              <a:rPr lang="en-US" dirty="0">
                <a:effectLst/>
              </a:rPr>
              <a:t>Can separate cells into biologically meaningful cell types with similar gene expression patterns</a:t>
            </a:r>
          </a:p>
          <a:p>
            <a:r>
              <a:rPr lang="en-US" dirty="0">
                <a:effectLst/>
              </a:rPr>
              <a:t>No unclassified cells</a:t>
            </a:r>
          </a:p>
          <a:p>
            <a:r>
              <a:rPr lang="en-US" dirty="0">
                <a:effectLst/>
              </a:rPr>
              <a:t>Can identify cell subtypes within larger clusters</a:t>
            </a:r>
          </a:p>
          <a:p>
            <a:r>
              <a:rPr lang="en-US" dirty="0">
                <a:effectLst/>
              </a:rPr>
              <a:t>More independent of researcher bias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1F4860E7-9777-46B3-B242-37D9CE64F4ED}"/>
              </a:ext>
            </a:extLst>
          </p:cNvPr>
          <p:cNvSpPr txBox="1">
            <a:spLocks/>
          </p:cNvSpPr>
          <p:nvPr/>
        </p:nvSpPr>
        <p:spPr>
          <a:xfrm>
            <a:off x="6824024" y="1954164"/>
            <a:ext cx="4904672" cy="461122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endParaRPr lang="en-US" dirty="0">
              <a:effectLst/>
            </a:endParaRPr>
          </a:p>
          <a:p>
            <a:r>
              <a:rPr lang="en-US" dirty="0">
                <a:effectLst/>
              </a:rPr>
              <a:t>Does not leverage existing knowledge</a:t>
            </a:r>
          </a:p>
          <a:p>
            <a:r>
              <a:rPr lang="en-US" dirty="0">
                <a:effectLst/>
              </a:rPr>
              <a:t>Not immediately interpretable, requires biological knowledge to annotate the clusters (subject to selective inference)</a:t>
            </a:r>
          </a:p>
          <a:p>
            <a:r>
              <a:rPr lang="en-US" dirty="0">
                <a:effectLst/>
              </a:rPr>
              <a:t>No clear rules for deciding how many clusters to generate from the data – final clusters may not be parsimonious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A377B27D-8E83-40DA-B3D9-E793E9B7A9E7}"/>
              </a:ext>
            </a:extLst>
          </p:cNvPr>
          <p:cNvSpPr txBox="1">
            <a:spLocks/>
          </p:cNvSpPr>
          <p:nvPr/>
        </p:nvSpPr>
        <p:spPr>
          <a:xfrm>
            <a:off x="1534229" y="1270494"/>
            <a:ext cx="4904672" cy="6847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Pros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1CA066E5-D0FC-43B2-A6DD-79A957D07C33}"/>
              </a:ext>
            </a:extLst>
          </p:cNvPr>
          <p:cNvSpPr txBox="1">
            <a:spLocks/>
          </p:cNvSpPr>
          <p:nvPr/>
        </p:nvSpPr>
        <p:spPr>
          <a:xfrm>
            <a:off x="6824024" y="1269400"/>
            <a:ext cx="4904672" cy="6847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255749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uiExpand="1" build="p"/>
      <p:bldP spid="6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>
            <a:extLst>
              <a:ext uri="{FF2B5EF4-FFF2-40B4-BE49-F238E27FC236}">
                <a16:creationId xmlns:a16="http://schemas.microsoft.com/office/drawing/2014/main" id="{AA7FC7F5-13B6-49A9-81AB-36731D1C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137" y="73632"/>
            <a:ext cx="10217112" cy="970450"/>
          </a:xfrm>
        </p:spPr>
        <p:txBody>
          <a:bodyPr>
            <a:normAutofit/>
          </a:bodyPr>
          <a:lstStyle/>
          <a:p>
            <a:r>
              <a:rPr lang="en-US" dirty="0"/>
              <a:t>Can we find a better way?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4B57F4F9-EE95-4BC7-AC48-4FAB0D8C4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228" y="1188045"/>
            <a:ext cx="9786235" cy="5143500"/>
          </a:xfrm>
          <a:effectLst/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Probably, especially if annotated reference datasets exist to train classifiers</a:t>
            </a:r>
          </a:p>
          <a:p>
            <a:r>
              <a:rPr lang="en-US" dirty="0">
                <a:effectLst/>
              </a:rPr>
              <a:t>Numerous supervised cell typing methods (</a:t>
            </a:r>
            <a:r>
              <a:rPr lang="en-US" dirty="0" err="1">
                <a:effectLst/>
              </a:rPr>
              <a:t>scmap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scVI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SingleCellNet</a:t>
            </a:r>
            <a:r>
              <a:rPr lang="en-US" dirty="0">
                <a:effectLst/>
              </a:rPr>
              <a:t>, …) train various algorithms to assign cells to types, but performance varies by dataset</a:t>
            </a:r>
          </a:p>
          <a:p>
            <a:pPr lvl="1"/>
            <a:r>
              <a:rPr lang="en-US" dirty="0">
                <a:effectLst/>
              </a:rPr>
              <a:t>Extensive benchmarking has been performed (e.g. </a:t>
            </a:r>
            <a:r>
              <a:rPr lang="en-US" dirty="0" err="1">
                <a:effectLst/>
              </a:rPr>
              <a:t>Abdelaal</a:t>
            </a:r>
            <a:r>
              <a:rPr lang="en-US" dirty="0">
                <a:effectLst/>
              </a:rPr>
              <a:t> et al., 2019)</a:t>
            </a:r>
          </a:p>
          <a:p>
            <a:pPr lvl="1"/>
            <a:r>
              <a:rPr lang="en-US" dirty="0">
                <a:effectLst/>
              </a:rPr>
              <a:t>To benchmark methods, ground truth cell type must be known</a:t>
            </a:r>
          </a:p>
          <a:p>
            <a:r>
              <a:rPr lang="en-US" dirty="0">
                <a:effectLst/>
              </a:rPr>
              <a:t>Approach is unclear when annotated reference datasets do not exist, which is currently true in several tissues and contexts</a:t>
            </a:r>
          </a:p>
          <a:p>
            <a:r>
              <a:rPr lang="en-US" dirty="0">
                <a:effectLst/>
              </a:rPr>
              <a:t>Literature-based methods and unsupervised clustering have complementary strengths and weaknesses – can they be combined?</a:t>
            </a:r>
          </a:p>
          <a:p>
            <a:pPr lvl="1"/>
            <a:r>
              <a:rPr lang="en-US" dirty="0">
                <a:effectLst/>
              </a:rPr>
              <a:t>Probably would increase performance</a:t>
            </a:r>
          </a:p>
          <a:p>
            <a:pPr lvl="1"/>
            <a:r>
              <a:rPr lang="en-US" dirty="0">
                <a:effectLst/>
              </a:rPr>
              <a:t>But difficult or impossible to assess performance with accuracy/precision/recall when true annotations are unknown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423A6C7-FBBC-4239-AE6B-08F28EF4DB77}"/>
              </a:ext>
            </a:extLst>
          </p:cNvPr>
          <p:cNvSpPr/>
          <p:nvPr/>
        </p:nvSpPr>
        <p:spPr>
          <a:xfrm>
            <a:off x="-3521" y="0"/>
            <a:ext cx="103569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AD62A06-BD32-4DA0-B3D7-F6F30CCFD72B}"/>
              </a:ext>
            </a:extLst>
          </p:cNvPr>
          <p:cNvSpPr/>
          <p:nvPr/>
        </p:nvSpPr>
        <p:spPr>
          <a:xfrm>
            <a:off x="1" y="1361583"/>
            <a:ext cx="954510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8688D46-46F2-4505-BF83-724042455158}"/>
              </a:ext>
            </a:extLst>
          </p:cNvPr>
          <p:cNvSpPr/>
          <p:nvPr/>
        </p:nvSpPr>
        <p:spPr>
          <a:xfrm>
            <a:off x="16514" y="2714148"/>
            <a:ext cx="932917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E1FA9AA-10D4-4625-88B5-F8011C1A050D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D9827F4-F657-4D74-A4CB-B5286D64F463}"/>
              </a:ext>
            </a:extLst>
          </p:cNvPr>
          <p:cNvSpPr/>
          <p:nvPr/>
        </p:nvSpPr>
        <p:spPr>
          <a:xfrm>
            <a:off x="2261" y="4089035"/>
            <a:ext cx="965947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Google Shape;629;p42">
            <a:extLst>
              <a:ext uri="{FF2B5EF4-FFF2-40B4-BE49-F238E27FC236}">
                <a16:creationId xmlns:a16="http://schemas.microsoft.com/office/drawing/2014/main" id="{087FA155-B433-4F80-846B-41EC4EB121EA}"/>
              </a:ext>
            </a:extLst>
          </p:cNvPr>
          <p:cNvSpPr/>
          <p:nvPr/>
        </p:nvSpPr>
        <p:spPr>
          <a:xfrm>
            <a:off x="155030" y="43293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629;p42">
            <a:extLst>
              <a:ext uri="{FF2B5EF4-FFF2-40B4-BE49-F238E27FC236}">
                <a16:creationId xmlns:a16="http://schemas.microsoft.com/office/drawing/2014/main" id="{BDBD1962-E049-4CF2-89EC-2A3918A6A3E8}"/>
              </a:ext>
            </a:extLst>
          </p:cNvPr>
          <p:cNvSpPr/>
          <p:nvPr/>
        </p:nvSpPr>
        <p:spPr>
          <a:xfrm>
            <a:off x="155030" y="24356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5002;p66">
            <a:extLst>
              <a:ext uri="{FF2B5EF4-FFF2-40B4-BE49-F238E27FC236}">
                <a16:creationId xmlns:a16="http://schemas.microsoft.com/office/drawing/2014/main" id="{AA2A1454-BD13-4EF8-8AEB-3888ADF11239}"/>
              </a:ext>
            </a:extLst>
          </p:cNvPr>
          <p:cNvGrpSpPr/>
          <p:nvPr/>
        </p:nvGrpSpPr>
        <p:grpSpPr>
          <a:xfrm>
            <a:off x="331619" y="461591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132" name="Google Shape;15003;p66">
              <a:extLst>
                <a:ext uri="{FF2B5EF4-FFF2-40B4-BE49-F238E27FC236}">
                  <a16:creationId xmlns:a16="http://schemas.microsoft.com/office/drawing/2014/main" id="{BC6F178D-278A-4468-9E14-1C237CDACF47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004;p66">
              <a:extLst>
                <a:ext uri="{FF2B5EF4-FFF2-40B4-BE49-F238E27FC236}">
                  <a16:creationId xmlns:a16="http://schemas.microsoft.com/office/drawing/2014/main" id="{E1CC501A-E3DD-464B-904C-796D7FB8E0CA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005;p66">
              <a:extLst>
                <a:ext uri="{FF2B5EF4-FFF2-40B4-BE49-F238E27FC236}">
                  <a16:creationId xmlns:a16="http://schemas.microsoft.com/office/drawing/2014/main" id="{C7A9198D-DC90-43E5-A1F9-1EEEE2D47435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007;p66">
              <a:extLst>
                <a:ext uri="{FF2B5EF4-FFF2-40B4-BE49-F238E27FC236}">
                  <a16:creationId xmlns:a16="http://schemas.microsoft.com/office/drawing/2014/main" id="{77B74A85-1188-441E-8125-E5361DA9EF28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629;p42">
            <a:extLst>
              <a:ext uri="{FF2B5EF4-FFF2-40B4-BE49-F238E27FC236}">
                <a16:creationId xmlns:a16="http://schemas.microsoft.com/office/drawing/2014/main" id="{2332068C-DA90-473B-A932-D15F4DF00441}"/>
              </a:ext>
            </a:extLst>
          </p:cNvPr>
          <p:cNvSpPr/>
          <p:nvPr/>
        </p:nvSpPr>
        <p:spPr>
          <a:xfrm>
            <a:off x="168828" y="162174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D027235-41B8-4CF7-9E67-1FA8E10C2AEE}"/>
              </a:ext>
            </a:extLst>
          </p:cNvPr>
          <p:cNvSpPr txBox="1"/>
          <p:nvPr/>
        </p:nvSpPr>
        <p:spPr>
          <a:xfrm>
            <a:off x="5967" y="2271895"/>
            <a:ext cx="9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Data and Methods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5A229C2-1C2F-4240-95B5-4010EC0926A5}"/>
              </a:ext>
            </a:extLst>
          </p:cNvPr>
          <p:cNvSpPr txBox="1"/>
          <p:nvPr/>
        </p:nvSpPr>
        <p:spPr>
          <a:xfrm>
            <a:off x="-3068" y="49794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Black" panose="020B0A04020102020204" pitchFamily="34" charset="0"/>
              </a:rPr>
              <a:t>Discussion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7D04ABE-C70F-440D-A751-7318FFD61DC0}"/>
              </a:ext>
            </a:extLst>
          </p:cNvPr>
          <p:cNvSpPr/>
          <p:nvPr/>
        </p:nvSpPr>
        <p:spPr>
          <a:xfrm>
            <a:off x="16515" y="5463921"/>
            <a:ext cx="937188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oogle Shape;15002;p66">
            <a:extLst>
              <a:ext uri="{FF2B5EF4-FFF2-40B4-BE49-F238E27FC236}">
                <a16:creationId xmlns:a16="http://schemas.microsoft.com/office/drawing/2014/main" id="{7D70093D-D294-4885-AF3F-35F74C067FB6}"/>
              </a:ext>
            </a:extLst>
          </p:cNvPr>
          <p:cNvGrpSpPr/>
          <p:nvPr/>
        </p:nvGrpSpPr>
        <p:grpSpPr>
          <a:xfrm>
            <a:off x="340654" y="5925512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141" name="Google Shape;15003;p66">
              <a:extLst>
                <a:ext uri="{FF2B5EF4-FFF2-40B4-BE49-F238E27FC236}">
                  <a16:creationId xmlns:a16="http://schemas.microsoft.com/office/drawing/2014/main" id="{9AEE583B-E784-4BF0-AD75-10EA42DE59D3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004;p66">
              <a:extLst>
                <a:ext uri="{FF2B5EF4-FFF2-40B4-BE49-F238E27FC236}">
                  <a16:creationId xmlns:a16="http://schemas.microsoft.com/office/drawing/2014/main" id="{5759FD0C-E9DA-4985-9627-E7D0F682931E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005;p66">
              <a:extLst>
                <a:ext uri="{FF2B5EF4-FFF2-40B4-BE49-F238E27FC236}">
                  <a16:creationId xmlns:a16="http://schemas.microsoft.com/office/drawing/2014/main" id="{5C4707F8-9BC1-4840-830C-F569388C72C9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007;p66">
              <a:extLst>
                <a:ext uri="{FF2B5EF4-FFF2-40B4-BE49-F238E27FC236}">
                  <a16:creationId xmlns:a16="http://schemas.microsoft.com/office/drawing/2014/main" id="{D3616FA3-7523-4C67-AA0E-DBEEFFF5E098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0D9DFA02-0222-4175-9D6B-5F8BFDB92C05}"/>
              </a:ext>
            </a:extLst>
          </p:cNvPr>
          <p:cNvSpPr txBox="1"/>
          <p:nvPr/>
        </p:nvSpPr>
        <p:spPr>
          <a:xfrm>
            <a:off x="-3559" y="6357643"/>
            <a:ext cx="957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Future Directions</a:t>
            </a:r>
          </a:p>
        </p:txBody>
      </p:sp>
      <p:sp>
        <p:nvSpPr>
          <p:cNvPr id="146" name="Google Shape;629;p42">
            <a:extLst>
              <a:ext uri="{FF2B5EF4-FFF2-40B4-BE49-F238E27FC236}">
                <a16:creationId xmlns:a16="http://schemas.microsoft.com/office/drawing/2014/main" id="{B60059E6-E571-4EF4-9F94-DF2D07DF01AC}"/>
              </a:ext>
            </a:extLst>
          </p:cNvPr>
          <p:cNvSpPr/>
          <p:nvPr/>
        </p:nvSpPr>
        <p:spPr>
          <a:xfrm>
            <a:off x="171545" y="29577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89E5A7E-465F-403E-BF77-9AFDAADBFB8C}"/>
              </a:ext>
            </a:extLst>
          </p:cNvPr>
          <p:cNvSpPr txBox="1"/>
          <p:nvPr/>
        </p:nvSpPr>
        <p:spPr>
          <a:xfrm>
            <a:off x="8684" y="36078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Results</a:t>
            </a:r>
          </a:p>
        </p:txBody>
      </p:sp>
      <p:sp>
        <p:nvSpPr>
          <p:cNvPr id="148" name="Google Shape;4893;p52">
            <a:extLst>
              <a:ext uri="{FF2B5EF4-FFF2-40B4-BE49-F238E27FC236}">
                <a16:creationId xmlns:a16="http://schemas.microsoft.com/office/drawing/2014/main" id="{C416D303-D538-4D22-A2FD-47344E55455A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4894;p52">
            <a:extLst>
              <a:ext uri="{FF2B5EF4-FFF2-40B4-BE49-F238E27FC236}">
                <a16:creationId xmlns:a16="http://schemas.microsoft.com/office/drawing/2014/main" id="{18A0D10C-1286-42EC-AD84-366533F455A9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4895;p52">
            <a:extLst>
              <a:ext uri="{FF2B5EF4-FFF2-40B4-BE49-F238E27FC236}">
                <a16:creationId xmlns:a16="http://schemas.microsoft.com/office/drawing/2014/main" id="{71F9E5C8-4686-42EF-B0C1-BAC3A1A3C57D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4896;p52">
            <a:extLst>
              <a:ext uri="{FF2B5EF4-FFF2-40B4-BE49-F238E27FC236}">
                <a16:creationId xmlns:a16="http://schemas.microsoft.com/office/drawing/2014/main" id="{A4AF0479-610F-4674-8F0E-EDC58B7CE6FD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006;p66">
            <a:extLst>
              <a:ext uri="{FF2B5EF4-FFF2-40B4-BE49-F238E27FC236}">
                <a16:creationId xmlns:a16="http://schemas.microsoft.com/office/drawing/2014/main" id="{30B0C4DA-4C9F-4720-A9D5-AE0AF80E17BF}"/>
              </a:ext>
            </a:extLst>
          </p:cNvPr>
          <p:cNvSpPr/>
          <p:nvPr/>
        </p:nvSpPr>
        <p:spPr>
          <a:xfrm>
            <a:off x="236078" y="5869617"/>
            <a:ext cx="448693" cy="368051"/>
          </a:xfrm>
          <a:custGeom>
            <a:avLst/>
            <a:gdLst/>
            <a:ahLst/>
            <a:cxnLst/>
            <a:rect l="l" t="t" r="r" b="b"/>
            <a:pathLst>
              <a:path w="11711" h="11516" extrusionOk="0">
                <a:moveTo>
                  <a:pt x="11312" y="344"/>
                </a:moveTo>
                <a:lnTo>
                  <a:pt x="10835" y="1987"/>
                </a:lnTo>
                <a:lnTo>
                  <a:pt x="9680" y="821"/>
                </a:lnTo>
                <a:lnTo>
                  <a:pt x="11312" y="344"/>
                </a:lnTo>
                <a:close/>
                <a:moveTo>
                  <a:pt x="4882" y="3821"/>
                </a:moveTo>
                <a:lnTo>
                  <a:pt x="2822" y="5881"/>
                </a:lnTo>
                <a:lnTo>
                  <a:pt x="477" y="5690"/>
                </a:lnTo>
                <a:cubicBezTo>
                  <a:pt x="453" y="5690"/>
                  <a:pt x="429" y="5643"/>
                  <a:pt x="465" y="5631"/>
                </a:cubicBezTo>
                <a:cubicBezTo>
                  <a:pt x="1477" y="4619"/>
                  <a:pt x="2822" y="4000"/>
                  <a:pt x="4227" y="3881"/>
                </a:cubicBezTo>
                <a:lnTo>
                  <a:pt x="4882" y="3821"/>
                </a:lnTo>
                <a:close/>
                <a:moveTo>
                  <a:pt x="2894" y="6297"/>
                </a:moveTo>
                <a:lnTo>
                  <a:pt x="3811" y="7226"/>
                </a:lnTo>
                <a:lnTo>
                  <a:pt x="3477" y="7571"/>
                </a:lnTo>
                <a:lnTo>
                  <a:pt x="2549" y="6643"/>
                </a:lnTo>
                <a:lnTo>
                  <a:pt x="2894" y="6297"/>
                </a:lnTo>
                <a:close/>
                <a:moveTo>
                  <a:pt x="2727" y="7333"/>
                </a:moveTo>
                <a:lnTo>
                  <a:pt x="3203" y="7810"/>
                </a:lnTo>
                <a:lnTo>
                  <a:pt x="2799" y="8226"/>
                </a:lnTo>
                <a:cubicBezTo>
                  <a:pt x="2787" y="8238"/>
                  <a:pt x="2763" y="8262"/>
                  <a:pt x="2739" y="8298"/>
                </a:cubicBezTo>
                <a:lnTo>
                  <a:pt x="2310" y="7869"/>
                </a:lnTo>
                <a:cubicBezTo>
                  <a:pt x="2287" y="7833"/>
                  <a:pt x="2287" y="7774"/>
                  <a:pt x="2310" y="7750"/>
                </a:cubicBezTo>
                <a:lnTo>
                  <a:pt x="2727" y="7333"/>
                </a:lnTo>
                <a:close/>
                <a:moveTo>
                  <a:pt x="9311" y="916"/>
                </a:moveTo>
                <a:lnTo>
                  <a:pt x="10740" y="2345"/>
                </a:lnTo>
                <a:lnTo>
                  <a:pt x="10299" y="3821"/>
                </a:lnTo>
                <a:lnTo>
                  <a:pt x="5597" y="8524"/>
                </a:lnTo>
                <a:lnTo>
                  <a:pt x="4680" y="7595"/>
                </a:lnTo>
                <a:lnTo>
                  <a:pt x="6823" y="5452"/>
                </a:lnTo>
                <a:cubicBezTo>
                  <a:pt x="6966" y="5309"/>
                  <a:pt x="7001" y="5035"/>
                  <a:pt x="6811" y="4833"/>
                </a:cubicBezTo>
                <a:cubicBezTo>
                  <a:pt x="6728" y="4750"/>
                  <a:pt x="6617" y="4708"/>
                  <a:pt x="6506" y="4708"/>
                </a:cubicBezTo>
                <a:cubicBezTo>
                  <a:pt x="6394" y="4708"/>
                  <a:pt x="6281" y="4750"/>
                  <a:pt x="6192" y="4833"/>
                </a:cubicBezTo>
                <a:lnTo>
                  <a:pt x="4049" y="6976"/>
                </a:lnTo>
                <a:lnTo>
                  <a:pt x="3132" y="6047"/>
                </a:lnTo>
                <a:lnTo>
                  <a:pt x="7835" y="1344"/>
                </a:lnTo>
                <a:lnTo>
                  <a:pt x="9311" y="916"/>
                </a:lnTo>
                <a:close/>
                <a:moveTo>
                  <a:pt x="6495" y="5047"/>
                </a:moveTo>
                <a:cubicBezTo>
                  <a:pt x="6522" y="5047"/>
                  <a:pt x="6549" y="5059"/>
                  <a:pt x="6573" y="5083"/>
                </a:cubicBezTo>
                <a:cubicBezTo>
                  <a:pt x="6609" y="5131"/>
                  <a:pt x="6609" y="5178"/>
                  <a:pt x="6573" y="5226"/>
                </a:cubicBezTo>
                <a:lnTo>
                  <a:pt x="4311" y="7488"/>
                </a:lnTo>
                <a:lnTo>
                  <a:pt x="3203" y="8595"/>
                </a:lnTo>
                <a:cubicBezTo>
                  <a:pt x="3180" y="8619"/>
                  <a:pt x="3153" y="8631"/>
                  <a:pt x="3127" y="8631"/>
                </a:cubicBezTo>
                <a:cubicBezTo>
                  <a:pt x="3102" y="8631"/>
                  <a:pt x="3078" y="8619"/>
                  <a:pt x="3060" y="8595"/>
                </a:cubicBezTo>
                <a:cubicBezTo>
                  <a:pt x="3013" y="8548"/>
                  <a:pt x="3013" y="8488"/>
                  <a:pt x="3060" y="8441"/>
                </a:cubicBezTo>
                <a:lnTo>
                  <a:pt x="6418" y="5083"/>
                </a:lnTo>
                <a:cubicBezTo>
                  <a:pt x="6442" y="5059"/>
                  <a:pt x="6469" y="5047"/>
                  <a:pt x="6495" y="5047"/>
                </a:cubicBezTo>
                <a:close/>
                <a:moveTo>
                  <a:pt x="4430" y="7857"/>
                </a:moveTo>
                <a:lnTo>
                  <a:pt x="5346" y="8786"/>
                </a:lnTo>
                <a:lnTo>
                  <a:pt x="5001" y="9119"/>
                </a:lnTo>
                <a:lnTo>
                  <a:pt x="4989" y="9119"/>
                </a:lnTo>
                <a:lnTo>
                  <a:pt x="4084" y="8202"/>
                </a:lnTo>
                <a:lnTo>
                  <a:pt x="4430" y="7857"/>
                </a:lnTo>
                <a:close/>
                <a:moveTo>
                  <a:pt x="3846" y="8429"/>
                </a:moveTo>
                <a:lnTo>
                  <a:pt x="4323" y="8905"/>
                </a:lnTo>
                <a:lnTo>
                  <a:pt x="3906" y="9322"/>
                </a:lnTo>
                <a:cubicBezTo>
                  <a:pt x="3894" y="9334"/>
                  <a:pt x="3858" y="9357"/>
                  <a:pt x="3846" y="9357"/>
                </a:cubicBezTo>
                <a:cubicBezTo>
                  <a:pt x="3834" y="9357"/>
                  <a:pt x="3811" y="9357"/>
                  <a:pt x="3787" y="9322"/>
                </a:cubicBezTo>
                <a:lnTo>
                  <a:pt x="3358" y="8905"/>
                </a:lnTo>
                <a:cubicBezTo>
                  <a:pt x="3382" y="8893"/>
                  <a:pt x="3394" y="8881"/>
                  <a:pt x="3430" y="8845"/>
                </a:cubicBezTo>
                <a:lnTo>
                  <a:pt x="3846" y="8429"/>
                </a:lnTo>
                <a:close/>
                <a:moveTo>
                  <a:pt x="11322" y="1"/>
                </a:moveTo>
                <a:cubicBezTo>
                  <a:pt x="11295" y="1"/>
                  <a:pt x="11267" y="4"/>
                  <a:pt x="11240" y="11"/>
                </a:cubicBezTo>
                <a:cubicBezTo>
                  <a:pt x="10514" y="213"/>
                  <a:pt x="8394" y="844"/>
                  <a:pt x="7704" y="1035"/>
                </a:cubicBezTo>
                <a:cubicBezTo>
                  <a:pt x="7668" y="1047"/>
                  <a:pt x="7656" y="1059"/>
                  <a:pt x="7621" y="1083"/>
                </a:cubicBezTo>
                <a:lnTo>
                  <a:pt x="5263" y="3440"/>
                </a:lnTo>
                <a:lnTo>
                  <a:pt x="4203" y="3535"/>
                </a:lnTo>
                <a:cubicBezTo>
                  <a:pt x="2703" y="3654"/>
                  <a:pt x="1286" y="4321"/>
                  <a:pt x="227" y="5381"/>
                </a:cubicBezTo>
                <a:cubicBezTo>
                  <a:pt x="1" y="5595"/>
                  <a:pt x="143" y="5988"/>
                  <a:pt x="465" y="6024"/>
                </a:cubicBezTo>
                <a:lnTo>
                  <a:pt x="2525" y="6190"/>
                </a:lnTo>
                <a:lnTo>
                  <a:pt x="2310" y="6405"/>
                </a:lnTo>
                <a:cubicBezTo>
                  <a:pt x="2179" y="6536"/>
                  <a:pt x="2179" y="6750"/>
                  <a:pt x="2310" y="6881"/>
                </a:cubicBezTo>
                <a:lnTo>
                  <a:pt x="2525" y="7083"/>
                </a:lnTo>
                <a:lnTo>
                  <a:pt x="2108" y="7500"/>
                </a:lnTo>
                <a:cubicBezTo>
                  <a:pt x="1941" y="7667"/>
                  <a:pt x="1941" y="7941"/>
                  <a:pt x="2108" y="8095"/>
                </a:cubicBezTo>
                <a:lnTo>
                  <a:pt x="3561" y="9560"/>
                </a:lnTo>
                <a:cubicBezTo>
                  <a:pt x="3644" y="9643"/>
                  <a:pt x="3751" y="9685"/>
                  <a:pt x="3858" y="9685"/>
                </a:cubicBezTo>
                <a:cubicBezTo>
                  <a:pt x="3965" y="9685"/>
                  <a:pt x="4073" y="9643"/>
                  <a:pt x="4156" y="9560"/>
                </a:cubicBezTo>
                <a:lnTo>
                  <a:pt x="4573" y="9143"/>
                </a:lnTo>
                <a:lnTo>
                  <a:pt x="4763" y="9334"/>
                </a:lnTo>
                <a:cubicBezTo>
                  <a:pt x="4835" y="9399"/>
                  <a:pt x="4924" y="9432"/>
                  <a:pt x="5015" y="9432"/>
                </a:cubicBezTo>
                <a:cubicBezTo>
                  <a:pt x="5105" y="9432"/>
                  <a:pt x="5198" y="9399"/>
                  <a:pt x="5275" y="9334"/>
                </a:cubicBezTo>
                <a:lnTo>
                  <a:pt x="5477" y="9131"/>
                </a:lnTo>
                <a:lnTo>
                  <a:pt x="5656" y="11179"/>
                </a:lnTo>
                <a:cubicBezTo>
                  <a:pt x="5680" y="11334"/>
                  <a:pt x="5763" y="11453"/>
                  <a:pt x="5894" y="11500"/>
                </a:cubicBezTo>
                <a:cubicBezTo>
                  <a:pt x="5935" y="11511"/>
                  <a:pt x="5975" y="11516"/>
                  <a:pt x="6015" y="11516"/>
                </a:cubicBezTo>
                <a:cubicBezTo>
                  <a:pt x="6115" y="11516"/>
                  <a:pt x="6210" y="11482"/>
                  <a:pt x="6287" y="11405"/>
                </a:cubicBezTo>
                <a:cubicBezTo>
                  <a:pt x="6942" y="10750"/>
                  <a:pt x="7430" y="9977"/>
                  <a:pt x="7763" y="9119"/>
                </a:cubicBezTo>
                <a:cubicBezTo>
                  <a:pt x="7787" y="9024"/>
                  <a:pt x="7740" y="8941"/>
                  <a:pt x="7656" y="8893"/>
                </a:cubicBezTo>
                <a:cubicBezTo>
                  <a:pt x="7635" y="8885"/>
                  <a:pt x="7614" y="8881"/>
                  <a:pt x="7594" y="8881"/>
                </a:cubicBezTo>
                <a:cubicBezTo>
                  <a:pt x="7525" y="8881"/>
                  <a:pt x="7467" y="8926"/>
                  <a:pt x="7430" y="9000"/>
                </a:cubicBezTo>
                <a:cubicBezTo>
                  <a:pt x="7132" y="9810"/>
                  <a:pt x="6656" y="10560"/>
                  <a:pt x="6037" y="11167"/>
                </a:cubicBezTo>
                <a:cubicBezTo>
                  <a:pt x="6027" y="11172"/>
                  <a:pt x="6015" y="11175"/>
                  <a:pt x="6005" y="11175"/>
                </a:cubicBezTo>
                <a:cubicBezTo>
                  <a:pt x="5990" y="11175"/>
                  <a:pt x="5978" y="11169"/>
                  <a:pt x="5978" y="11155"/>
                </a:cubicBezTo>
                <a:lnTo>
                  <a:pt x="5763" y="8822"/>
                </a:lnTo>
                <a:lnTo>
                  <a:pt x="7835" y="6750"/>
                </a:lnTo>
                <a:lnTo>
                  <a:pt x="7835" y="6750"/>
                </a:lnTo>
                <a:cubicBezTo>
                  <a:pt x="7763" y="7583"/>
                  <a:pt x="7740" y="7810"/>
                  <a:pt x="7656" y="8238"/>
                </a:cubicBezTo>
                <a:cubicBezTo>
                  <a:pt x="7644" y="8322"/>
                  <a:pt x="7680" y="8417"/>
                  <a:pt x="7787" y="8441"/>
                </a:cubicBezTo>
                <a:cubicBezTo>
                  <a:pt x="7803" y="8445"/>
                  <a:pt x="7819" y="8447"/>
                  <a:pt x="7834" y="8447"/>
                </a:cubicBezTo>
                <a:cubicBezTo>
                  <a:pt x="7909" y="8447"/>
                  <a:pt x="7972" y="8399"/>
                  <a:pt x="8002" y="8310"/>
                </a:cubicBezTo>
                <a:cubicBezTo>
                  <a:pt x="8121" y="7786"/>
                  <a:pt x="8121" y="7548"/>
                  <a:pt x="8216" y="6393"/>
                </a:cubicBezTo>
                <a:lnTo>
                  <a:pt x="10585" y="4023"/>
                </a:lnTo>
                <a:cubicBezTo>
                  <a:pt x="10597" y="4011"/>
                  <a:pt x="10621" y="3976"/>
                  <a:pt x="10633" y="3952"/>
                </a:cubicBezTo>
                <a:lnTo>
                  <a:pt x="11109" y="2345"/>
                </a:lnTo>
                <a:lnTo>
                  <a:pt x="11669" y="404"/>
                </a:lnTo>
                <a:cubicBezTo>
                  <a:pt x="11711" y="193"/>
                  <a:pt x="11529" y="1"/>
                  <a:pt x="11322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C252D0F-500E-49E2-B1D7-D6625A6C71CE}"/>
              </a:ext>
            </a:extLst>
          </p:cNvPr>
          <p:cNvGrpSpPr/>
          <p:nvPr/>
        </p:nvGrpSpPr>
        <p:grpSpPr>
          <a:xfrm>
            <a:off x="257168" y="4492806"/>
            <a:ext cx="412152" cy="337088"/>
            <a:chOff x="1347795" y="4492806"/>
            <a:chExt cx="412152" cy="337088"/>
          </a:xfrm>
          <a:solidFill>
            <a:schemeClr val="accent6"/>
          </a:solidFill>
        </p:grpSpPr>
        <p:sp>
          <p:nvSpPr>
            <p:cNvPr id="157" name="Google Shape;15591;p67">
              <a:extLst>
                <a:ext uri="{FF2B5EF4-FFF2-40B4-BE49-F238E27FC236}">
                  <a16:creationId xmlns:a16="http://schemas.microsoft.com/office/drawing/2014/main" id="{FE577CA5-FE0B-4F94-A6FA-51D15EEBAF3F}"/>
                </a:ext>
              </a:extLst>
            </p:cNvPr>
            <p:cNvSpPr/>
            <p:nvPr/>
          </p:nvSpPr>
          <p:spPr>
            <a:xfrm>
              <a:off x="1478945" y="4622349"/>
              <a:ext cx="26429" cy="21288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592;p67">
              <a:extLst>
                <a:ext uri="{FF2B5EF4-FFF2-40B4-BE49-F238E27FC236}">
                  <a16:creationId xmlns:a16="http://schemas.microsoft.com/office/drawing/2014/main" id="{17171CD8-371F-471D-AD23-446AFE4EA3BB}"/>
                </a:ext>
              </a:extLst>
            </p:cNvPr>
            <p:cNvSpPr/>
            <p:nvPr/>
          </p:nvSpPr>
          <p:spPr>
            <a:xfrm>
              <a:off x="1540867" y="4622349"/>
              <a:ext cx="26008" cy="21288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593;p67">
              <a:extLst>
                <a:ext uri="{FF2B5EF4-FFF2-40B4-BE49-F238E27FC236}">
                  <a16:creationId xmlns:a16="http://schemas.microsoft.com/office/drawing/2014/main" id="{34869E27-330F-4606-A70D-785F23D0A82E}"/>
                </a:ext>
              </a:extLst>
            </p:cNvPr>
            <p:cNvSpPr/>
            <p:nvPr/>
          </p:nvSpPr>
          <p:spPr>
            <a:xfrm>
              <a:off x="1601872" y="4622349"/>
              <a:ext cx="26468" cy="21288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594;p67">
              <a:extLst>
                <a:ext uri="{FF2B5EF4-FFF2-40B4-BE49-F238E27FC236}">
                  <a16:creationId xmlns:a16="http://schemas.microsoft.com/office/drawing/2014/main" id="{7695BFC9-A88E-4762-9456-B72264BE60E2}"/>
                </a:ext>
              </a:extLst>
            </p:cNvPr>
            <p:cNvSpPr/>
            <p:nvPr/>
          </p:nvSpPr>
          <p:spPr>
            <a:xfrm>
              <a:off x="1347795" y="4492806"/>
              <a:ext cx="412152" cy="337088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CECB7B1-93CD-4CBD-A8B6-41F35BFEB57E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  <a:solidFill>
            <a:schemeClr val="bg2"/>
          </a:solidFill>
        </p:grpSpPr>
        <p:sp>
          <p:nvSpPr>
            <p:cNvPr id="162" name="Google Shape;4916;p52">
              <a:extLst>
                <a:ext uri="{FF2B5EF4-FFF2-40B4-BE49-F238E27FC236}">
                  <a16:creationId xmlns:a16="http://schemas.microsoft.com/office/drawing/2014/main" id="{71752F9B-6986-4480-B0F3-C223AD69B5DD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917;p52">
              <a:extLst>
                <a:ext uri="{FF2B5EF4-FFF2-40B4-BE49-F238E27FC236}">
                  <a16:creationId xmlns:a16="http://schemas.microsoft.com/office/drawing/2014/main" id="{DE4A3182-60E5-413A-9236-D76FC68C0D15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918;p52">
              <a:extLst>
                <a:ext uri="{FF2B5EF4-FFF2-40B4-BE49-F238E27FC236}">
                  <a16:creationId xmlns:a16="http://schemas.microsoft.com/office/drawing/2014/main" id="{5B3F2C9B-9290-484D-B823-F7373C2AE2C0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919;p52">
              <a:extLst>
                <a:ext uri="{FF2B5EF4-FFF2-40B4-BE49-F238E27FC236}">
                  <a16:creationId xmlns:a16="http://schemas.microsoft.com/office/drawing/2014/main" id="{A8A33734-8419-4BCA-A113-CBF1EB652F41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920;p52">
              <a:extLst>
                <a:ext uri="{FF2B5EF4-FFF2-40B4-BE49-F238E27FC236}">
                  <a16:creationId xmlns:a16="http://schemas.microsoft.com/office/drawing/2014/main" id="{960B4BF6-24D8-48AD-A098-B4F91FA5736B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921;p52">
              <a:extLst>
                <a:ext uri="{FF2B5EF4-FFF2-40B4-BE49-F238E27FC236}">
                  <a16:creationId xmlns:a16="http://schemas.microsoft.com/office/drawing/2014/main" id="{DFD57E21-5D5F-4F7C-8780-3FECFED5EB8D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E1B9BBB-E4C7-4445-B50B-DA1B65654979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</p:grpSpPr>
        <p:sp>
          <p:nvSpPr>
            <p:cNvPr id="171" name="Google Shape;5008;p52">
              <a:extLst>
                <a:ext uri="{FF2B5EF4-FFF2-40B4-BE49-F238E27FC236}">
                  <a16:creationId xmlns:a16="http://schemas.microsoft.com/office/drawing/2014/main" id="{BFD11FB6-D49F-48A2-BC7F-59005EF2EE18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009;p52">
              <a:extLst>
                <a:ext uri="{FF2B5EF4-FFF2-40B4-BE49-F238E27FC236}">
                  <a16:creationId xmlns:a16="http://schemas.microsoft.com/office/drawing/2014/main" id="{CE902D94-F2C0-4197-BA87-13BB35BFB199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010;p52">
              <a:extLst>
                <a:ext uri="{FF2B5EF4-FFF2-40B4-BE49-F238E27FC236}">
                  <a16:creationId xmlns:a16="http://schemas.microsoft.com/office/drawing/2014/main" id="{4DB53BD5-470E-4C36-8D6C-18B162FE824C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972B2D5C-3CDB-414E-8436-3588D17C9835}"/>
              </a:ext>
            </a:extLst>
          </p:cNvPr>
          <p:cNvSpPr txBox="1"/>
          <p:nvPr/>
        </p:nvSpPr>
        <p:spPr>
          <a:xfrm>
            <a:off x="-35568" y="893722"/>
            <a:ext cx="1035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175" name="Google Shape;629;p42">
            <a:extLst>
              <a:ext uri="{FF2B5EF4-FFF2-40B4-BE49-F238E27FC236}">
                <a16:creationId xmlns:a16="http://schemas.microsoft.com/office/drawing/2014/main" id="{8D5FB428-DEB7-4E9E-B1EA-09ECBFE518FC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" name="Google Shape;15002;p66">
            <a:extLst>
              <a:ext uri="{FF2B5EF4-FFF2-40B4-BE49-F238E27FC236}">
                <a16:creationId xmlns:a16="http://schemas.microsoft.com/office/drawing/2014/main" id="{C79190D4-5FB2-4E39-A765-A1DC4CF5AD16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178" name="Google Shape;15003;p66">
              <a:extLst>
                <a:ext uri="{FF2B5EF4-FFF2-40B4-BE49-F238E27FC236}">
                  <a16:creationId xmlns:a16="http://schemas.microsoft.com/office/drawing/2014/main" id="{30893892-7E8E-4F33-8B74-55EBF6D2A8A1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5004;p66">
              <a:extLst>
                <a:ext uri="{FF2B5EF4-FFF2-40B4-BE49-F238E27FC236}">
                  <a16:creationId xmlns:a16="http://schemas.microsoft.com/office/drawing/2014/main" id="{98BE35AB-8840-48C4-9E8E-D40D9F14972F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005;p66">
              <a:extLst>
                <a:ext uri="{FF2B5EF4-FFF2-40B4-BE49-F238E27FC236}">
                  <a16:creationId xmlns:a16="http://schemas.microsoft.com/office/drawing/2014/main" id="{E226661C-AD8C-433A-8F91-25E0B858C4B0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5006;p66">
              <a:extLst>
                <a:ext uri="{FF2B5EF4-FFF2-40B4-BE49-F238E27FC236}">
                  <a16:creationId xmlns:a16="http://schemas.microsoft.com/office/drawing/2014/main" id="{8D0F772F-D5FE-4EB1-9B52-480FB6F71CB1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5007;p66">
              <a:extLst>
                <a:ext uri="{FF2B5EF4-FFF2-40B4-BE49-F238E27FC236}">
                  <a16:creationId xmlns:a16="http://schemas.microsoft.com/office/drawing/2014/main" id="{63DBA09B-79DA-405F-92C1-F81F5E1A04C4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7382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087F-78C3-4F9F-973A-079C7AA3C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7" y="3758583"/>
            <a:ext cx="12011025" cy="2268559"/>
          </a:xfrm>
        </p:spPr>
        <p:txBody>
          <a:bodyPr>
            <a:normAutofit/>
          </a:bodyPr>
          <a:lstStyle/>
          <a:p>
            <a:r>
              <a:rPr lang="en-US" dirty="0"/>
              <a:t>Future Directions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5FAE1F1-93B2-4AC3-9C56-D51CE8806961}"/>
              </a:ext>
            </a:extLst>
          </p:cNvPr>
          <p:cNvSpPr/>
          <p:nvPr/>
        </p:nvSpPr>
        <p:spPr>
          <a:xfrm>
            <a:off x="-3521" y="0"/>
            <a:ext cx="103569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02403FE-50C0-4F76-B654-4A02686FA2DB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AAFBBA9-0E10-4B4E-802B-97B117A3E5D3}"/>
              </a:ext>
            </a:extLst>
          </p:cNvPr>
          <p:cNvSpPr/>
          <p:nvPr/>
        </p:nvSpPr>
        <p:spPr>
          <a:xfrm>
            <a:off x="1" y="1361583"/>
            <a:ext cx="954510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BD4D61-0622-4764-94B1-13DA41EB2A33}"/>
              </a:ext>
            </a:extLst>
          </p:cNvPr>
          <p:cNvSpPr/>
          <p:nvPr/>
        </p:nvSpPr>
        <p:spPr>
          <a:xfrm>
            <a:off x="-3068" y="2714148"/>
            <a:ext cx="952499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5F1DEAF-2B5D-4235-8BA0-A003B00DBB27}"/>
              </a:ext>
            </a:extLst>
          </p:cNvPr>
          <p:cNvSpPr/>
          <p:nvPr/>
        </p:nvSpPr>
        <p:spPr>
          <a:xfrm>
            <a:off x="-1" y="0"/>
            <a:ext cx="957262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4B13975-EDB1-4B00-A46A-0AE2C6C8BA72}"/>
              </a:ext>
            </a:extLst>
          </p:cNvPr>
          <p:cNvSpPr/>
          <p:nvPr/>
        </p:nvSpPr>
        <p:spPr>
          <a:xfrm>
            <a:off x="-4953" y="5486400"/>
            <a:ext cx="965947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Google Shape;629;p42">
            <a:extLst>
              <a:ext uri="{FF2B5EF4-FFF2-40B4-BE49-F238E27FC236}">
                <a16:creationId xmlns:a16="http://schemas.microsoft.com/office/drawing/2014/main" id="{4AA6616A-5EDF-4301-956A-69B38948424A}"/>
              </a:ext>
            </a:extLst>
          </p:cNvPr>
          <p:cNvSpPr/>
          <p:nvPr/>
        </p:nvSpPr>
        <p:spPr>
          <a:xfrm>
            <a:off x="155030" y="24356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15002;p66">
            <a:extLst>
              <a:ext uri="{FF2B5EF4-FFF2-40B4-BE49-F238E27FC236}">
                <a16:creationId xmlns:a16="http://schemas.microsoft.com/office/drawing/2014/main" id="{ED3B03C6-C874-48AD-BD48-64110513B427}"/>
              </a:ext>
            </a:extLst>
          </p:cNvPr>
          <p:cNvGrpSpPr/>
          <p:nvPr/>
        </p:nvGrpSpPr>
        <p:grpSpPr>
          <a:xfrm>
            <a:off x="331619" y="461591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70" name="Google Shape;15003;p66">
              <a:extLst>
                <a:ext uri="{FF2B5EF4-FFF2-40B4-BE49-F238E27FC236}">
                  <a16:creationId xmlns:a16="http://schemas.microsoft.com/office/drawing/2014/main" id="{0F8465DF-8DDA-4D5A-B3F2-CC77844F9057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004;p66">
              <a:extLst>
                <a:ext uri="{FF2B5EF4-FFF2-40B4-BE49-F238E27FC236}">
                  <a16:creationId xmlns:a16="http://schemas.microsoft.com/office/drawing/2014/main" id="{7B4C5610-29F9-428D-A64D-4F557A6C23EA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005;p66">
              <a:extLst>
                <a:ext uri="{FF2B5EF4-FFF2-40B4-BE49-F238E27FC236}">
                  <a16:creationId xmlns:a16="http://schemas.microsoft.com/office/drawing/2014/main" id="{71E45560-BA52-4E5F-8755-2390B6E325E6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007;p66">
              <a:extLst>
                <a:ext uri="{FF2B5EF4-FFF2-40B4-BE49-F238E27FC236}">
                  <a16:creationId xmlns:a16="http://schemas.microsoft.com/office/drawing/2014/main" id="{B334DD9B-C700-40BC-BA29-14C95AD54AAA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629;p42">
            <a:extLst>
              <a:ext uri="{FF2B5EF4-FFF2-40B4-BE49-F238E27FC236}">
                <a16:creationId xmlns:a16="http://schemas.microsoft.com/office/drawing/2014/main" id="{89361870-8FB5-41FB-989D-87AE2493613C}"/>
              </a:ext>
            </a:extLst>
          </p:cNvPr>
          <p:cNvSpPr/>
          <p:nvPr/>
        </p:nvSpPr>
        <p:spPr>
          <a:xfrm>
            <a:off x="168828" y="162174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10BE449-917C-4DE6-8A72-EE00EF0856B1}"/>
              </a:ext>
            </a:extLst>
          </p:cNvPr>
          <p:cNvSpPr txBox="1"/>
          <p:nvPr/>
        </p:nvSpPr>
        <p:spPr>
          <a:xfrm>
            <a:off x="5967" y="2271895"/>
            <a:ext cx="9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Data and Methods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19C464B-8FE0-4C08-8811-BAEF30A621FA}"/>
              </a:ext>
            </a:extLst>
          </p:cNvPr>
          <p:cNvSpPr/>
          <p:nvPr/>
        </p:nvSpPr>
        <p:spPr>
          <a:xfrm>
            <a:off x="1" y="4085747"/>
            <a:ext cx="958956" cy="1394079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629;p42">
            <a:extLst>
              <a:ext uri="{FF2B5EF4-FFF2-40B4-BE49-F238E27FC236}">
                <a16:creationId xmlns:a16="http://schemas.microsoft.com/office/drawing/2014/main" id="{6B44D2B7-A62B-40E4-9417-2FCF13ED3EBD}"/>
              </a:ext>
            </a:extLst>
          </p:cNvPr>
          <p:cNvSpPr/>
          <p:nvPr/>
        </p:nvSpPr>
        <p:spPr>
          <a:xfrm>
            <a:off x="155030" y="43293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DB55150-CD6C-446B-A8B3-381033362616}"/>
              </a:ext>
            </a:extLst>
          </p:cNvPr>
          <p:cNvSpPr txBox="1"/>
          <p:nvPr/>
        </p:nvSpPr>
        <p:spPr>
          <a:xfrm>
            <a:off x="-3068" y="49794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Discussion</a:t>
            </a:r>
          </a:p>
        </p:txBody>
      </p:sp>
      <p:grpSp>
        <p:nvGrpSpPr>
          <p:cNvPr id="79" name="Google Shape;15002;p66">
            <a:extLst>
              <a:ext uri="{FF2B5EF4-FFF2-40B4-BE49-F238E27FC236}">
                <a16:creationId xmlns:a16="http://schemas.microsoft.com/office/drawing/2014/main" id="{569EC1A5-2E52-47A2-BE69-E754C83928A8}"/>
              </a:ext>
            </a:extLst>
          </p:cNvPr>
          <p:cNvGrpSpPr/>
          <p:nvPr/>
        </p:nvGrpSpPr>
        <p:grpSpPr>
          <a:xfrm>
            <a:off x="340654" y="5925512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80" name="Google Shape;15003;p66">
              <a:extLst>
                <a:ext uri="{FF2B5EF4-FFF2-40B4-BE49-F238E27FC236}">
                  <a16:creationId xmlns:a16="http://schemas.microsoft.com/office/drawing/2014/main" id="{03742A12-1CC4-4F98-9DD9-36F0EE9A5C9B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004;p66">
              <a:extLst>
                <a:ext uri="{FF2B5EF4-FFF2-40B4-BE49-F238E27FC236}">
                  <a16:creationId xmlns:a16="http://schemas.microsoft.com/office/drawing/2014/main" id="{140E8AFA-7960-4A41-8E53-EF63D11737F1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005;p66">
              <a:extLst>
                <a:ext uri="{FF2B5EF4-FFF2-40B4-BE49-F238E27FC236}">
                  <a16:creationId xmlns:a16="http://schemas.microsoft.com/office/drawing/2014/main" id="{7861A305-17E4-40B3-B6CD-C14E074B4DCD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007;p66">
              <a:extLst>
                <a:ext uri="{FF2B5EF4-FFF2-40B4-BE49-F238E27FC236}">
                  <a16:creationId xmlns:a16="http://schemas.microsoft.com/office/drawing/2014/main" id="{08773EBD-C849-4D17-9D33-A37CD660366E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ED41B58F-FC71-4DBD-9D1A-4FADC8D2DE75}"/>
              </a:ext>
            </a:extLst>
          </p:cNvPr>
          <p:cNvSpPr txBox="1"/>
          <p:nvPr/>
        </p:nvSpPr>
        <p:spPr>
          <a:xfrm>
            <a:off x="-3559" y="6357643"/>
            <a:ext cx="957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Black" panose="020B0A04020102020204" pitchFamily="34" charset="0"/>
              </a:rPr>
              <a:t>Future Directions</a:t>
            </a:r>
          </a:p>
        </p:txBody>
      </p:sp>
      <p:sp>
        <p:nvSpPr>
          <p:cNvPr id="85" name="Google Shape;629;p42">
            <a:extLst>
              <a:ext uri="{FF2B5EF4-FFF2-40B4-BE49-F238E27FC236}">
                <a16:creationId xmlns:a16="http://schemas.microsoft.com/office/drawing/2014/main" id="{93343075-26DE-4362-966A-E05E2D4B2ECC}"/>
              </a:ext>
            </a:extLst>
          </p:cNvPr>
          <p:cNvSpPr/>
          <p:nvPr/>
        </p:nvSpPr>
        <p:spPr>
          <a:xfrm>
            <a:off x="171545" y="29577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8785CED-9ABB-4281-95D2-050C6E047B02}"/>
              </a:ext>
            </a:extLst>
          </p:cNvPr>
          <p:cNvSpPr txBox="1"/>
          <p:nvPr/>
        </p:nvSpPr>
        <p:spPr>
          <a:xfrm>
            <a:off x="8684" y="36078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Results</a:t>
            </a:r>
          </a:p>
        </p:txBody>
      </p:sp>
      <p:sp>
        <p:nvSpPr>
          <p:cNvPr id="87" name="Google Shape;4893;p52">
            <a:extLst>
              <a:ext uri="{FF2B5EF4-FFF2-40B4-BE49-F238E27FC236}">
                <a16:creationId xmlns:a16="http://schemas.microsoft.com/office/drawing/2014/main" id="{250DB083-47D8-4260-B262-6AFBABF5A65C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4894;p52">
            <a:extLst>
              <a:ext uri="{FF2B5EF4-FFF2-40B4-BE49-F238E27FC236}">
                <a16:creationId xmlns:a16="http://schemas.microsoft.com/office/drawing/2014/main" id="{79A2B6F1-D887-48A1-AC0A-DE1F7CCA2503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4895;p52">
            <a:extLst>
              <a:ext uri="{FF2B5EF4-FFF2-40B4-BE49-F238E27FC236}">
                <a16:creationId xmlns:a16="http://schemas.microsoft.com/office/drawing/2014/main" id="{E7B9B291-D580-41E1-AD0F-787D01E237C0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4896;p52">
            <a:extLst>
              <a:ext uri="{FF2B5EF4-FFF2-40B4-BE49-F238E27FC236}">
                <a16:creationId xmlns:a16="http://schemas.microsoft.com/office/drawing/2014/main" id="{407B33DB-2F1E-48B5-B993-2E9B48F8F1DC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5006;p66">
            <a:extLst>
              <a:ext uri="{FF2B5EF4-FFF2-40B4-BE49-F238E27FC236}">
                <a16:creationId xmlns:a16="http://schemas.microsoft.com/office/drawing/2014/main" id="{93ABC570-7BE3-4665-88A5-B37214806202}"/>
              </a:ext>
            </a:extLst>
          </p:cNvPr>
          <p:cNvSpPr/>
          <p:nvPr/>
        </p:nvSpPr>
        <p:spPr>
          <a:xfrm>
            <a:off x="236078" y="5869617"/>
            <a:ext cx="448693" cy="368051"/>
          </a:xfrm>
          <a:custGeom>
            <a:avLst/>
            <a:gdLst/>
            <a:ahLst/>
            <a:cxnLst/>
            <a:rect l="l" t="t" r="r" b="b"/>
            <a:pathLst>
              <a:path w="11711" h="11516" extrusionOk="0">
                <a:moveTo>
                  <a:pt x="11312" y="344"/>
                </a:moveTo>
                <a:lnTo>
                  <a:pt x="10835" y="1987"/>
                </a:lnTo>
                <a:lnTo>
                  <a:pt x="9680" y="821"/>
                </a:lnTo>
                <a:lnTo>
                  <a:pt x="11312" y="344"/>
                </a:lnTo>
                <a:close/>
                <a:moveTo>
                  <a:pt x="4882" y="3821"/>
                </a:moveTo>
                <a:lnTo>
                  <a:pt x="2822" y="5881"/>
                </a:lnTo>
                <a:lnTo>
                  <a:pt x="477" y="5690"/>
                </a:lnTo>
                <a:cubicBezTo>
                  <a:pt x="453" y="5690"/>
                  <a:pt x="429" y="5643"/>
                  <a:pt x="465" y="5631"/>
                </a:cubicBezTo>
                <a:cubicBezTo>
                  <a:pt x="1477" y="4619"/>
                  <a:pt x="2822" y="4000"/>
                  <a:pt x="4227" y="3881"/>
                </a:cubicBezTo>
                <a:lnTo>
                  <a:pt x="4882" y="3821"/>
                </a:lnTo>
                <a:close/>
                <a:moveTo>
                  <a:pt x="2894" y="6297"/>
                </a:moveTo>
                <a:lnTo>
                  <a:pt x="3811" y="7226"/>
                </a:lnTo>
                <a:lnTo>
                  <a:pt x="3477" y="7571"/>
                </a:lnTo>
                <a:lnTo>
                  <a:pt x="2549" y="6643"/>
                </a:lnTo>
                <a:lnTo>
                  <a:pt x="2894" y="6297"/>
                </a:lnTo>
                <a:close/>
                <a:moveTo>
                  <a:pt x="2727" y="7333"/>
                </a:moveTo>
                <a:lnTo>
                  <a:pt x="3203" y="7810"/>
                </a:lnTo>
                <a:lnTo>
                  <a:pt x="2799" y="8226"/>
                </a:lnTo>
                <a:cubicBezTo>
                  <a:pt x="2787" y="8238"/>
                  <a:pt x="2763" y="8262"/>
                  <a:pt x="2739" y="8298"/>
                </a:cubicBezTo>
                <a:lnTo>
                  <a:pt x="2310" y="7869"/>
                </a:lnTo>
                <a:cubicBezTo>
                  <a:pt x="2287" y="7833"/>
                  <a:pt x="2287" y="7774"/>
                  <a:pt x="2310" y="7750"/>
                </a:cubicBezTo>
                <a:lnTo>
                  <a:pt x="2727" y="7333"/>
                </a:lnTo>
                <a:close/>
                <a:moveTo>
                  <a:pt x="9311" y="916"/>
                </a:moveTo>
                <a:lnTo>
                  <a:pt x="10740" y="2345"/>
                </a:lnTo>
                <a:lnTo>
                  <a:pt x="10299" y="3821"/>
                </a:lnTo>
                <a:lnTo>
                  <a:pt x="5597" y="8524"/>
                </a:lnTo>
                <a:lnTo>
                  <a:pt x="4680" y="7595"/>
                </a:lnTo>
                <a:lnTo>
                  <a:pt x="6823" y="5452"/>
                </a:lnTo>
                <a:cubicBezTo>
                  <a:pt x="6966" y="5309"/>
                  <a:pt x="7001" y="5035"/>
                  <a:pt x="6811" y="4833"/>
                </a:cubicBezTo>
                <a:cubicBezTo>
                  <a:pt x="6728" y="4750"/>
                  <a:pt x="6617" y="4708"/>
                  <a:pt x="6506" y="4708"/>
                </a:cubicBezTo>
                <a:cubicBezTo>
                  <a:pt x="6394" y="4708"/>
                  <a:pt x="6281" y="4750"/>
                  <a:pt x="6192" y="4833"/>
                </a:cubicBezTo>
                <a:lnTo>
                  <a:pt x="4049" y="6976"/>
                </a:lnTo>
                <a:lnTo>
                  <a:pt x="3132" y="6047"/>
                </a:lnTo>
                <a:lnTo>
                  <a:pt x="7835" y="1344"/>
                </a:lnTo>
                <a:lnTo>
                  <a:pt x="9311" y="916"/>
                </a:lnTo>
                <a:close/>
                <a:moveTo>
                  <a:pt x="6495" y="5047"/>
                </a:moveTo>
                <a:cubicBezTo>
                  <a:pt x="6522" y="5047"/>
                  <a:pt x="6549" y="5059"/>
                  <a:pt x="6573" y="5083"/>
                </a:cubicBezTo>
                <a:cubicBezTo>
                  <a:pt x="6609" y="5131"/>
                  <a:pt x="6609" y="5178"/>
                  <a:pt x="6573" y="5226"/>
                </a:cubicBezTo>
                <a:lnTo>
                  <a:pt x="4311" y="7488"/>
                </a:lnTo>
                <a:lnTo>
                  <a:pt x="3203" y="8595"/>
                </a:lnTo>
                <a:cubicBezTo>
                  <a:pt x="3180" y="8619"/>
                  <a:pt x="3153" y="8631"/>
                  <a:pt x="3127" y="8631"/>
                </a:cubicBezTo>
                <a:cubicBezTo>
                  <a:pt x="3102" y="8631"/>
                  <a:pt x="3078" y="8619"/>
                  <a:pt x="3060" y="8595"/>
                </a:cubicBezTo>
                <a:cubicBezTo>
                  <a:pt x="3013" y="8548"/>
                  <a:pt x="3013" y="8488"/>
                  <a:pt x="3060" y="8441"/>
                </a:cubicBezTo>
                <a:lnTo>
                  <a:pt x="6418" y="5083"/>
                </a:lnTo>
                <a:cubicBezTo>
                  <a:pt x="6442" y="5059"/>
                  <a:pt x="6469" y="5047"/>
                  <a:pt x="6495" y="5047"/>
                </a:cubicBezTo>
                <a:close/>
                <a:moveTo>
                  <a:pt x="4430" y="7857"/>
                </a:moveTo>
                <a:lnTo>
                  <a:pt x="5346" y="8786"/>
                </a:lnTo>
                <a:lnTo>
                  <a:pt x="5001" y="9119"/>
                </a:lnTo>
                <a:lnTo>
                  <a:pt x="4989" y="9119"/>
                </a:lnTo>
                <a:lnTo>
                  <a:pt x="4084" y="8202"/>
                </a:lnTo>
                <a:lnTo>
                  <a:pt x="4430" y="7857"/>
                </a:lnTo>
                <a:close/>
                <a:moveTo>
                  <a:pt x="3846" y="8429"/>
                </a:moveTo>
                <a:lnTo>
                  <a:pt x="4323" y="8905"/>
                </a:lnTo>
                <a:lnTo>
                  <a:pt x="3906" y="9322"/>
                </a:lnTo>
                <a:cubicBezTo>
                  <a:pt x="3894" y="9334"/>
                  <a:pt x="3858" y="9357"/>
                  <a:pt x="3846" y="9357"/>
                </a:cubicBezTo>
                <a:cubicBezTo>
                  <a:pt x="3834" y="9357"/>
                  <a:pt x="3811" y="9357"/>
                  <a:pt x="3787" y="9322"/>
                </a:cubicBezTo>
                <a:lnTo>
                  <a:pt x="3358" y="8905"/>
                </a:lnTo>
                <a:cubicBezTo>
                  <a:pt x="3382" y="8893"/>
                  <a:pt x="3394" y="8881"/>
                  <a:pt x="3430" y="8845"/>
                </a:cubicBezTo>
                <a:lnTo>
                  <a:pt x="3846" y="8429"/>
                </a:lnTo>
                <a:close/>
                <a:moveTo>
                  <a:pt x="11322" y="1"/>
                </a:moveTo>
                <a:cubicBezTo>
                  <a:pt x="11295" y="1"/>
                  <a:pt x="11267" y="4"/>
                  <a:pt x="11240" y="11"/>
                </a:cubicBezTo>
                <a:cubicBezTo>
                  <a:pt x="10514" y="213"/>
                  <a:pt x="8394" y="844"/>
                  <a:pt x="7704" y="1035"/>
                </a:cubicBezTo>
                <a:cubicBezTo>
                  <a:pt x="7668" y="1047"/>
                  <a:pt x="7656" y="1059"/>
                  <a:pt x="7621" y="1083"/>
                </a:cubicBezTo>
                <a:lnTo>
                  <a:pt x="5263" y="3440"/>
                </a:lnTo>
                <a:lnTo>
                  <a:pt x="4203" y="3535"/>
                </a:lnTo>
                <a:cubicBezTo>
                  <a:pt x="2703" y="3654"/>
                  <a:pt x="1286" y="4321"/>
                  <a:pt x="227" y="5381"/>
                </a:cubicBezTo>
                <a:cubicBezTo>
                  <a:pt x="1" y="5595"/>
                  <a:pt x="143" y="5988"/>
                  <a:pt x="465" y="6024"/>
                </a:cubicBezTo>
                <a:lnTo>
                  <a:pt x="2525" y="6190"/>
                </a:lnTo>
                <a:lnTo>
                  <a:pt x="2310" y="6405"/>
                </a:lnTo>
                <a:cubicBezTo>
                  <a:pt x="2179" y="6536"/>
                  <a:pt x="2179" y="6750"/>
                  <a:pt x="2310" y="6881"/>
                </a:cubicBezTo>
                <a:lnTo>
                  <a:pt x="2525" y="7083"/>
                </a:lnTo>
                <a:lnTo>
                  <a:pt x="2108" y="7500"/>
                </a:lnTo>
                <a:cubicBezTo>
                  <a:pt x="1941" y="7667"/>
                  <a:pt x="1941" y="7941"/>
                  <a:pt x="2108" y="8095"/>
                </a:cubicBezTo>
                <a:lnTo>
                  <a:pt x="3561" y="9560"/>
                </a:lnTo>
                <a:cubicBezTo>
                  <a:pt x="3644" y="9643"/>
                  <a:pt x="3751" y="9685"/>
                  <a:pt x="3858" y="9685"/>
                </a:cubicBezTo>
                <a:cubicBezTo>
                  <a:pt x="3965" y="9685"/>
                  <a:pt x="4073" y="9643"/>
                  <a:pt x="4156" y="9560"/>
                </a:cubicBezTo>
                <a:lnTo>
                  <a:pt x="4573" y="9143"/>
                </a:lnTo>
                <a:lnTo>
                  <a:pt x="4763" y="9334"/>
                </a:lnTo>
                <a:cubicBezTo>
                  <a:pt x="4835" y="9399"/>
                  <a:pt x="4924" y="9432"/>
                  <a:pt x="5015" y="9432"/>
                </a:cubicBezTo>
                <a:cubicBezTo>
                  <a:pt x="5105" y="9432"/>
                  <a:pt x="5198" y="9399"/>
                  <a:pt x="5275" y="9334"/>
                </a:cubicBezTo>
                <a:lnTo>
                  <a:pt x="5477" y="9131"/>
                </a:lnTo>
                <a:lnTo>
                  <a:pt x="5656" y="11179"/>
                </a:lnTo>
                <a:cubicBezTo>
                  <a:pt x="5680" y="11334"/>
                  <a:pt x="5763" y="11453"/>
                  <a:pt x="5894" y="11500"/>
                </a:cubicBezTo>
                <a:cubicBezTo>
                  <a:pt x="5935" y="11511"/>
                  <a:pt x="5975" y="11516"/>
                  <a:pt x="6015" y="11516"/>
                </a:cubicBezTo>
                <a:cubicBezTo>
                  <a:pt x="6115" y="11516"/>
                  <a:pt x="6210" y="11482"/>
                  <a:pt x="6287" y="11405"/>
                </a:cubicBezTo>
                <a:cubicBezTo>
                  <a:pt x="6942" y="10750"/>
                  <a:pt x="7430" y="9977"/>
                  <a:pt x="7763" y="9119"/>
                </a:cubicBezTo>
                <a:cubicBezTo>
                  <a:pt x="7787" y="9024"/>
                  <a:pt x="7740" y="8941"/>
                  <a:pt x="7656" y="8893"/>
                </a:cubicBezTo>
                <a:cubicBezTo>
                  <a:pt x="7635" y="8885"/>
                  <a:pt x="7614" y="8881"/>
                  <a:pt x="7594" y="8881"/>
                </a:cubicBezTo>
                <a:cubicBezTo>
                  <a:pt x="7525" y="8881"/>
                  <a:pt x="7467" y="8926"/>
                  <a:pt x="7430" y="9000"/>
                </a:cubicBezTo>
                <a:cubicBezTo>
                  <a:pt x="7132" y="9810"/>
                  <a:pt x="6656" y="10560"/>
                  <a:pt x="6037" y="11167"/>
                </a:cubicBezTo>
                <a:cubicBezTo>
                  <a:pt x="6027" y="11172"/>
                  <a:pt x="6015" y="11175"/>
                  <a:pt x="6005" y="11175"/>
                </a:cubicBezTo>
                <a:cubicBezTo>
                  <a:pt x="5990" y="11175"/>
                  <a:pt x="5978" y="11169"/>
                  <a:pt x="5978" y="11155"/>
                </a:cubicBezTo>
                <a:lnTo>
                  <a:pt x="5763" y="8822"/>
                </a:lnTo>
                <a:lnTo>
                  <a:pt x="7835" y="6750"/>
                </a:lnTo>
                <a:lnTo>
                  <a:pt x="7835" y="6750"/>
                </a:lnTo>
                <a:cubicBezTo>
                  <a:pt x="7763" y="7583"/>
                  <a:pt x="7740" y="7810"/>
                  <a:pt x="7656" y="8238"/>
                </a:cubicBezTo>
                <a:cubicBezTo>
                  <a:pt x="7644" y="8322"/>
                  <a:pt x="7680" y="8417"/>
                  <a:pt x="7787" y="8441"/>
                </a:cubicBezTo>
                <a:cubicBezTo>
                  <a:pt x="7803" y="8445"/>
                  <a:pt x="7819" y="8447"/>
                  <a:pt x="7834" y="8447"/>
                </a:cubicBezTo>
                <a:cubicBezTo>
                  <a:pt x="7909" y="8447"/>
                  <a:pt x="7972" y="8399"/>
                  <a:pt x="8002" y="8310"/>
                </a:cubicBezTo>
                <a:cubicBezTo>
                  <a:pt x="8121" y="7786"/>
                  <a:pt x="8121" y="7548"/>
                  <a:pt x="8216" y="6393"/>
                </a:cubicBezTo>
                <a:lnTo>
                  <a:pt x="10585" y="4023"/>
                </a:lnTo>
                <a:cubicBezTo>
                  <a:pt x="10597" y="4011"/>
                  <a:pt x="10621" y="3976"/>
                  <a:pt x="10633" y="3952"/>
                </a:cubicBezTo>
                <a:lnTo>
                  <a:pt x="11109" y="2345"/>
                </a:lnTo>
                <a:lnTo>
                  <a:pt x="11669" y="404"/>
                </a:lnTo>
                <a:cubicBezTo>
                  <a:pt x="11711" y="193"/>
                  <a:pt x="11529" y="1"/>
                  <a:pt x="11322" y="1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E5DB350-B50D-4C51-88B0-3B813E1E0D0A}"/>
              </a:ext>
            </a:extLst>
          </p:cNvPr>
          <p:cNvGrpSpPr/>
          <p:nvPr/>
        </p:nvGrpSpPr>
        <p:grpSpPr>
          <a:xfrm>
            <a:off x="257168" y="4492806"/>
            <a:ext cx="412152" cy="337088"/>
            <a:chOff x="1347795" y="4492806"/>
            <a:chExt cx="412152" cy="337088"/>
          </a:xfrm>
        </p:grpSpPr>
        <p:sp>
          <p:nvSpPr>
            <p:cNvPr id="93" name="Google Shape;15591;p67">
              <a:extLst>
                <a:ext uri="{FF2B5EF4-FFF2-40B4-BE49-F238E27FC236}">
                  <a16:creationId xmlns:a16="http://schemas.microsoft.com/office/drawing/2014/main" id="{B5495FB9-800E-4237-88A5-8A80EE60C834}"/>
                </a:ext>
              </a:extLst>
            </p:cNvPr>
            <p:cNvSpPr/>
            <p:nvPr/>
          </p:nvSpPr>
          <p:spPr>
            <a:xfrm>
              <a:off x="1478945" y="4622349"/>
              <a:ext cx="26429" cy="21288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592;p67">
              <a:extLst>
                <a:ext uri="{FF2B5EF4-FFF2-40B4-BE49-F238E27FC236}">
                  <a16:creationId xmlns:a16="http://schemas.microsoft.com/office/drawing/2014/main" id="{55060116-5ECC-4F8C-9D0E-322D7EE95E7A}"/>
                </a:ext>
              </a:extLst>
            </p:cNvPr>
            <p:cNvSpPr/>
            <p:nvPr/>
          </p:nvSpPr>
          <p:spPr>
            <a:xfrm>
              <a:off x="1540867" y="4622349"/>
              <a:ext cx="26008" cy="21288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593;p67">
              <a:extLst>
                <a:ext uri="{FF2B5EF4-FFF2-40B4-BE49-F238E27FC236}">
                  <a16:creationId xmlns:a16="http://schemas.microsoft.com/office/drawing/2014/main" id="{580E7939-1B92-4D4E-9CEF-E3A25B9C1537}"/>
                </a:ext>
              </a:extLst>
            </p:cNvPr>
            <p:cNvSpPr/>
            <p:nvPr/>
          </p:nvSpPr>
          <p:spPr>
            <a:xfrm>
              <a:off x="1601872" y="4622349"/>
              <a:ext cx="26468" cy="21288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594;p67">
              <a:extLst>
                <a:ext uri="{FF2B5EF4-FFF2-40B4-BE49-F238E27FC236}">
                  <a16:creationId xmlns:a16="http://schemas.microsoft.com/office/drawing/2014/main" id="{FD8ACA2E-73E4-45B9-9962-4ED06E30E837}"/>
                </a:ext>
              </a:extLst>
            </p:cNvPr>
            <p:cNvSpPr/>
            <p:nvPr/>
          </p:nvSpPr>
          <p:spPr>
            <a:xfrm>
              <a:off x="1347795" y="4492806"/>
              <a:ext cx="412152" cy="337088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B2B340C-A0A7-4003-AFB5-A4BA1C9530D3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  <a:solidFill>
            <a:schemeClr val="bg1"/>
          </a:solidFill>
        </p:grpSpPr>
        <p:sp>
          <p:nvSpPr>
            <p:cNvPr id="98" name="Google Shape;4916;p52">
              <a:extLst>
                <a:ext uri="{FF2B5EF4-FFF2-40B4-BE49-F238E27FC236}">
                  <a16:creationId xmlns:a16="http://schemas.microsoft.com/office/drawing/2014/main" id="{F0575212-7C2C-403F-AD64-6D2F8E565BB6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17;p52">
              <a:extLst>
                <a:ext uri="{FF2B5EF4-FFF2-40B4-BE49-F238E27FC236}">
                  <a16:creationId xmlns:a16="http://schemas.microsoft.com/office/drawing/2014/main" id="{3D963048-09EA-42AC-9365-2FDBDEC80EBB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18;p52">
              <a:extLst>
                <a:ext uri="{FF2B5EF4-FFF2-40B4-BE49-F238E27FC236}">
                  <a16:creationId xmlns:a16="http://schemas.microsoft.com/office/drawing/2014/main" id="{4A7556FF-A459-40CD-ACC8-8E6B60752474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19;p52">
              <a:extLst>
                <a:ext uri="{FF2B5EF4-FFF2-40B4-BE49-F238E27FC236}">
                  <a16:creationId xmlns:a16="http://schemas.microsoft.com/office/drawing/2014/main" id="{32423591-666F-4324-A39C-49AE1CCDBA06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20;p52">
              <a:extLst>
                <a:ext uri="{FF2B5EF4-FFF2-40B4-BE49-F238E27FC236}">
                  <a16:creationId xmlns:a16="http://schemas.microsoft.com/office/drawing/2014/main" id="{A539E921-58EE-4A55-8BAD-8DC8E767294E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21;p52">
              <a:extLst>
                <a:ext uri="{FF2B5EF4-FFF2-40B4-BE49-F238E27FC236}">
                  <a16:creationId xmlns:a16="http://schemas.microsoft.com/office/drawing/2014/main" id="{73AF32DD-7FD1-4C40-8F1D-CDFEEA2AD33C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EEFB085-0A75-49E2-AEB9-E9C807DCB61E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</p:grpSpPr>
        <p:sp>
          <p:nvSpPr>
            <p:cNvPr id="105" name="Google Shape;5008;p52">
              <a:extLst>
                <a:ext uri="{FF2B5EF4-FFF2-40B4-BE49-F238E27FC236}">
                  <a16:creationId xmlns:a16="http://schemas.microsoft.com/office/drawing/2014/main" id="{4B8584F1-FCDE-4AAF-962F-76A146C82A32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009;p52">
              <a:extLst>
                <a:ext uri="{FF2B5EF4-FFF2-40B4-BE49-F238E27FC236}">
                  <a16:creationId xmlns:a16="http://schemas.microsoft.com/office/drawing/2014/main" id="{E273E2A7-7215-4E4F-8D73-EC2AEAFF2D06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010;p52">
              <a:extLst>
                <a:ext uri="{FF2B5EF4-FFF2-40B4-BE49-F238E27FC236}">
                  <a16:creationId xmlns:a16="http://schemas.microsoft.com/office/drawing/2014/main" id="{B410A5A2-3374-4E5C-AD76-11F93224AE78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7414439-706C-4134-A701-F3C71C2532A6}"/>
              </a:ext>
            </a:extLst>
          </p:cNvPr>
          <p:cNvSpPr txBox="1"/>
          <p:nvPr/>
        </p:nvSpPr>
        <p:spPr>
          <a:xfrm>
            <a:off x="-35568" y="893722"/>
            <a:ext cx="1035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grpSp>
        <p:nvGrpSpPr>
          <p:cNvPr id="109" name="Google Shape;15002;p66">
            <a:extLst>
              <a:ext uri="{FF2B5EF4-FFF2-40B4-BE49-F238E27FC236}">
                <a16:creationId xmlns:a16="http://schemas.microsoft.com/office/drawing/2014/main" id="{B350CAEF-5611-47C5-82BA-96E4D1332955}"/>
              </a:ext>
            </a:extLst>
          </p:cNvPr>
          <p:cNvGrpSpPr/>
          <p:nvPr/>
        </p:nvGrpSpPr>
        <p:grpSpPr>
          <a:xfrm>
            <a:off x="299108" y="5842587"/>
            <a:ext cx="371883" cy="365691"/>
            <a:chOff x="860940" y="2746477"/>
            <a:chExt cx="371883" cy="365691"/>
          </a:xfrm>
          <a:solidFill>
            <a:schemeClr val="accent6"/>
          </a:solidFill>
        </p:grpSpPr>
        <p:sp>
          <p:nvSpPr>
            <p:cNvPr id="110" name="Google Shape;15003;p66">
              <a:extLst>
                <a:ext uri="{FF2B5EF4-FFF2-40B4-BE49-F238E27FC236}">
                  <a16:creationId xmlns:a16="http://schemas.microsoft.com/office/drawing/2014/main" id="{8112542D-A50D-44EA-9966-1FDD8DADE219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004;p66">
              <a:extLst>
                <a:ext uri="{FF2B5EF4-FFF2-40B4-BE49-F238E27FC236}">
                  <a16:creationId xmlns:a16="http://schemas.microsoft.com/office/drawing/2014/main" id="{629B74B9-69C9-4CC8-AF72-0A87877377A3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005;p66">
              <a:extLst>
                <a:ext uri="{FF2B5EF4-FFF2-40B4-BE49-F238E27FC236}">
                  <a16:creationId xmlns:a16="http://schemas.microsoft.com/office/drawing/2014/main" id="{6D24C02A-6C61-499D-96BC-8758FE5A7177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006;p66">
              <a:extLst>
                <a:ext uri="{FF2B5EF4-FFF2-40B4-BE49-F238E27FC236}">
                  <a16:creationId xmlns:a16="http://schemas.microsoft.com/office/drawing/2014/main" id="{EA2B8409-856B-49D9-894F-37DB483D60D5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007;p66">
              <a:extLst>
                <a:ext uri="{FF2B5EF4-FFF2-40B4-BE49-F238E27FC236}">
                  <a16:creationId xmlns:a16="http://schemas.microsoft.com/office/drawing/2014/main" id="{6E85EF13-3BEB-4DC9-9D22-CF78FB3AA309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629;p42">
            <a:extLst>
              <a:ext uri="{FF2B5EF4-FFF2-40B4-BE49-F238E27FC236}">
                <a16:creationId xmlns:a16="http://schemas.microsoft.com/office/drawing/2014/main" id="{42A963B3-7E96-4744-9427-E8340A8447C9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5002;p66">
            <a:extLst>
              <a:ext uri="{FF2B5EF4-FFF2-40B4-BE49-F238E27FC236}">
                <a16:creationId xmlns:a16="http://schemas.microsoft.com/office/drawing/2014/main" id="{D1C4F7E4-8357-4E4D-8B38-00AFE4CFD260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accent6"/>
          </a:solidFill>
        </p:grpSpPr>
        <p:sp>
          <p:nvSpPr>
            <p:cNvPr id="117" name="Google Shape;15003;p66">
              <a:extLst>
                <a:ext uri="{FF2B5EF4-FFF2-40B4-BE49-F238E27FC236}">
                  <a16:creationId xmlns:a16="http://schemas.microsoft.com/office/drawing/2014/main" id="{531284B3-6A39-40A9-9A90-817D696866C3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004;p66">
              <a:extLst>
                <a:ext uri="{FF2B5EF4-FFF2-40B4-BE49-F238E27FC236}">
                  <a16:creationId xmlns:a16="http://schemas.microsoft.com/office/drawing/2014/main" id="{641E8F38-8D22-4FF2-8971-B19B2B6C60D0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5005;p66">
              <a:extLst>
                <a:ext uri="{FF2B5EF4-FFF2-40B4-BE49-F238E27FC236}">
                  <a16:creationId xmlns:a16="http://schemas.microsoft.com/office/drawing/2014/main" id="{7A4AE579-99C2-47D6-8316-6BA9DE5A60D6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006;p66">
              <a:extLst>
                <a:ext uri="{FF2B5EF4-FFF2-40B4-BE49-F238E27FC236}">
                  <a16:creationId xmlns:a16="http://schemas.microsoft.com/office/drawing/2014/main" id="{1DEB041C-01F2-424B-B076-1D3FC0B019F0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007;p66">
              <a:extLst>
                <a:ext uri="{FF2B5EF4-FFF2-40B4-BE49-F238E27FC236}">
                  <a16:creationId xmlns:a16="http://schemas.microsoft.com/office/drawing/2014/main" id="{17BDB485-3A4F-4329-BED4-DF8E146F91B0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138C557-B867-42F7-873C-1177D22F43B3}"/>
              </a:ext>
            </a:extLst>
          </p:cNvPr>
          <p:cNvGrpSpPr/>
          <p:nvPr/>
        </p:nvGrpSpPr>
        <p:grpSpPr>
          <a:xfrm>
            <a:off x="4089920" y="687836"/>
            <a:ext cx="4012157" cy="3936714"/>
            <a:chOff x="2119161" y="1118159"/>
            <a:chExt cx="630561" cy="630580"/>
          </a:xfrm>
        </p:grpSpPr>
        <p:sp>
          <p:nvSpPr>
            <p:cNvPr id="170" name="Google Shape;629;p42">
              <a:extLst>
                <a:ext uri="{FF2B5EF4-FFF2-40B4-BE49-F238E27FC236}">
                  <a16:creationId xmlns:a16="http://schemas.microsoft.com/office/drawing/2014/main" id="{92E81E21-33CE-4E47-852C-BD00F095CF63}"/>
                </a:ext>
              </a:extLst>
            </p:cNvPr>
            <p:cNvSpPr/>
            <p:nvPr/>
          </p:nvSpPr>
          <p:spPr>
            <a:xfrm>
              <a:off x="2119161" y="1118159"/>
              <a:ext cx="630561" cy="630580"/>
            </a:xfrm>
            <a:custGeom>
              <a:avLst/>
              <a:gdLst/>
              <a:ahLst/>
              <a:cxnLst/>
              <a:rect l="l" t="t" r="r" b="b"/>
              <a:pathLst>
                <a:path w="33612" h="33613" extrusionOk="0">
                  <a:moveTo>
                    <a:pt x="16806" y="1"/>
                  </a:moveTo>
                  <a:cubicBezTo>
                    <a:pt x="7525" y="1"/>
                    <a:pt x="1" y="7524"/>
                    <a:pt x="1" y="16807"/>
                  </a:cubicBezTo>
                  <a:cubicBezTo>
                    <a:pt x="1" y="26087"/>
                    <a:pt x="7524" y="33612"/>
                    <a:pt x="16806" y="33612"/>
                  </a:cubicBezTo>
                  <a:cubicBezTo>
                    <a:pt x="26087" y="33612"/>
                    <a:pt x="33612" y="26087"/>
                    <a:pt x="33612" y="16807"/>
                  </a:cubicBezTo>
                  <a:cubicBezTo>
                    <a:pt x="33612" y="7524"/>
                    <a:pt x="26087" y="1"/>
                    <a:pt x="168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" name="Google Shape;15002;p66">
              <a:extLst>
                <a:ext uri="{FF2B5EF4-FFF2-40B4-BE49-F238E27FC236}">
                  <a16:creationId xmlns:a16="http://schemas.microsoft.com/office/drawing/2014/main" id="{E027C11E-02D8-4D01-817F-09252AD9839D}"/>
                </a:ext>
              </a:extLst>
            </p:cNvPr>
            <p:cNvGrpSpPr/>
            <p:nvPr/>
          </p:nvGrpSpPr>
          <p:grpSpPr>
            <a:xfrm>
              <a:off x="2243738" y="1269308"/>
              <a:ext cx="371883" cy="365691"/>
              <a:chOff x="860940" y="2746477"/>
              <a:chExt cx="371883" cy="365691"/>
            </a:xfrm>
            <a:solidFill>
              <a:schemeClr val="bg1"/>
            </a:solidFill>
          </p:grpSpPr>
          <p:sp>
            <p:nvSpPr>
              <p:cNvPr id="172" name="Google Shape;15003;p66">
                <a:extLst>
                  <a:ext uri="{FF2B5EF4-FFF2-40B4-BE49-F238E27FC236}">
                    <a16:creationId xmlns:a16="http://schemas.microsoft.com/office/drawing/2014/main" id="{4013E265-9E4B-410B-92DB-5405F3354C80}"/>
                  </a:ext>
                </a:extLst>
              </p:cNvPr>
              <p:cNvSpPr/>
              <p:nvPr/>
            </p:nvSpPr>
            <p:spPr>
              <a:xfrm>
                <a:off x="908191" y="3026302"/>
                <a:ext cx="30294" cy="28961"/>
              </a:xfrm>
              <a:custGeom>
                <a:avLst/>
                <a:gdLst/>
                <a:ahLst/>
                <a:cxnLst/>
                <a:rect l="l" t="t" r="r" b="b"/>
                <a:pathLst>
                  <a:path w="954" h="912" extrusionOk="0">
                    <a:moveTo>
                      <a:pt x="763" y="1"/>
                    </a:moveTo>
                    <a:cubicBezTo>
                      <a:pt x="718" y="1"/>
                      <a:pt x="674" y="16"/>
                      <a:pt x="644" y="45"/>
                    </a:cubicBezTo>
                    <a:lnTo>
                      <a:pt x="60" y="629"/>
                    </a:lnTo>
                    <a:cubicBezTo>
                      <a:pt x="1" y="688"/>
                      <a:pt x="1" y="807"/>
                      <a:pt x="60" y="867"/>
                    </a:cubicBezTo>
                    <a:cubicBezTo>
                      <a:pt x="90" y="897"/>
                      <a:pt x="135" y="911"/>
                      <a:pt x="179" y="911"/>
                    </a:cubicBezTo>
                    <a:cubicBezTo>
                      <a:pt x="224" y="911"/>
                      <a:pt x="269" y="897"/>
                      <a:pt x="299" y="867"/>
                    </a:cubicBezTo>
                    <a:lnTo>
                      <a:pt x="882" y="283"/>
                    </a:lnTo>
                    <a:cubicBezTo>
                      <a:pt x="953" y="224"/>
                      <a:pt x="953" y="105"/>
                      <a:pt x="882" y="45"/>
                    </a:cubicBezTo>
                    <a:cubicBezTo>
                      <a:pt x="852" y="16"/>
                      <a:pt x="807" y="1"/>
                      <a:pt x="763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5004;p66">
                <a:extLst>
                  <a:ext uri="{FF2B5EF4-FFF2-40B4-BE49-F238E27FC236}">
                    <a16:creationId xmlns:a16="http://schemas.microsoft.com/office/drawing/2014/main" id="{847EF80B-E2CC-4920-BDDE-A74B76AB9D13}"/>
                  </a:ext>
                </a:extLst>
              </p:cNvPr>
              <p:cNvSpPr/>
              <p:nvPr/>
            </p:nvSpPr>
            <p:spPr>
              <a:xfrm>
                <a:off x="943757" y="3061836"/>
                <a:ext cx="30263" cy="28961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12" extrusionOk="0">
                    <a:moveTo>
                      <a:pt x="762" y="1"/>
                    </a:moveTo>
                    <a:cubicBezTo>
                      <a:pt x="717" y="1"/>
                      <a:pt x="673" y="16"/>
                      <a:pt x="643" y="46"/>
                    </a:cubicBezTo>
                    <a:lnTo>
                      <a:pt x="60" y="629"/>
                    </a:lnTo>
                    <a:cubicBezTo>
                      <a:pt x="0" y="688"/>
                      <a:pt x="0" y="807"/>
                      <a:pt x="60" y="867"/>
                    </a:cubicBezTo>
                    <a:cubicBezTo>
                      <a:pt x="89" y="897"/>
                      <a:pt x="134" y="912"/>
                      <a:pt x="179" y="912"/>
                    </a:cubicBezTo>
                    <a:cubicBezTo>
                      <a:pt x="223" y="912"/>
                      <a:pt x="268" y="897"/>
                      <a:pt x="298" y="867"/>
                    </a:cubicBezTo>
                    <a:lnTo>
                      <a:pt x="881" y="284"/>
                    </a:lnTo>
                    <a:cubicBezTo>
                      <a:pt x="953" y="224"/>
                      <a:pt x="953" y="105"/>
                      <a:pt x="881" y="46"/>
                    </a:cubicBezTo>
                    <a:cubicBezTo>
                      <a:pt x="851" y="16"/>
                      <a:pt x="807" y="1"/>
                      <a:pt x="762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5005;p66">
                <a:extLst>
                  <a:ext uri="{FF2B5EF4-FFF2-40B4-BE49-F238E27FC236}">
                    <a16:creationId xmlns:a16="http://schemas.microsoft.com/office/drawing/2014/main" id="{C7EFCA72-23D8-4A1E-900B-C6E395658455}"/>
                  </a:ext>
                </a:extLst>
              </p:cNvPr>
              <p:cNvSpPr/>
              <p:nvPr/>
            </p:nvSpPr>
            <p:spPr>
              <a:xfrm>
                <a:off x="926355" y="3044085"/>
                <a:ext cx="29881" cy="28579"/>
              </a:xfrm>
              <a:custGeom>
                <a:avLst/>
                <a:gdLst/>
                <a:ahLst/>
                <a:cxnLst/>
                <a:rect l="l" t="t" r="r" b="b"/>
                <a:pathLst>
                  <a:path w="941" h="900" extrusionOk="0">
                    <a:moveTo>
                      <a:pt x="762" y="0"/>
                    </a:moveTo>
                    <a:cubicBezTo>
                      <a:pt x="718" y="0"/>
                      <a:pt x="673" y="15"/>
                      <a:pt x="643" y="45"/>
                    </a:cubicBezTo>
                    <a:lnTo>
                      <a:pt x="60" y="616"/>
                    </a:lnTo>
                    <a:cubicBezTo>
                      <a:pt x="0" y="676"/>
                      <a:pt x="0" y="795"/>
                      <a:pt x="60" y="855"/>
                    </a:cubicBezTo>
                    <a:cubicBezTo>
                      <a:pt x="90" y="884"/>
                      <a:pt x="134" y="899"/>
                      <a:pt x="179" y="899"/>
                    </a:cubicBezTo>
                    <a:cubicBezTo>
                      <a:pt x="224" y="899"/>
                      <a:pt x="268" y="884"/>
                      <a:pt x="298" y="855"/>
                    </a:cubicBezTo>
                    <a:lnTo>
                      <a:pt x="881" y="283"/>
                    </a:lnTo>
                    <a:cubicBezTo>
                      <a:pt x="941" y="224"/>
                      <a:pt x="941" y="116"/>
                      <a:pt x="881" y="45"/>
                    </a:cubicBezTo>
                    <a:cubicBezTo>
                      <a:pt x="852" y="15"/>
                      <a:pt x="807" y="0"/>
                      <a:pt x="762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5006;p66">
                <a:extLst>
                  <a:ext uri="{FF2B5EF4-FFF2-40B4-BE49-F238E27FC236}">
                    <a16:creationId xmlns:a16="http://schemas.microsoft.com/office/drawing/2014/main" id="{6B992914-0610-4A7D-92A8-F0F1C3DF66AA}"/>
                  </a:ext>
                </a:extLst>
              </p:cNvPr>
              <p:cNvSpPr/>
              <p:nvPr/>
            </p:nvSpPr>
            <p:spPr>
              <a:xfrm>
                <a:off x="860940" y="2746477"/>
                <a:ext cx="371883" cy="365691"/>
              </a:xfrm>
              <a:custGeom>
                <a:avLst/>
                <a:gdLst/>
                <a:ahLst/>
                <a:cxnLst/>
                <a:rect l="l" t="t" r="r" b="b"/>
                <a:pathLst>
                  <a:path w="11711" h="11516" extrusionOk="0">
                    <a:moveTo>
                      <a:pt x="11312" y="344"/>
                    </a:moveTo>
                    <a:lnTo>
                      <a:pt x="10835" y="1987"/>
                    </a:lnTo>
                    <a:lnTo>
                      <a:pt x="9680" y="821"/>
                    </a:lnTo>
                    <a:lnTo>
                      <a:pt x="11312" y="344"/>
                    </a:lnTo>
                    <a:close/>
                    <a:moveTo>
                      <a:pt x="4882" y="3821"/>
                    </a:moveTo>
                    <a:lnTo>
                      <a:pt x="2822" y="5881"/>
                    </a:lnTo>
                    <a:lnTo>
                      <a:pt x="477" y="5690"/>
                    </a:lnTo>
                    <a:cubicBezTo>
                      <a:pt x="453" y="5690"/>
                      <a:pt x="429" y="5643"/>
                      <a:pt x="465" y="5631"/>
                    </a:cubicBezTo>
                    <a:cubicBezTo>
                      <a:pt x="1477" y="4619"/>
                      <a:pt x="2822" y="4000"/>
                      <a:pt x="4227" y="3881"/>
                    </a:cubicBezTo>
                    <a:lnTo>
                      <a:pt x="4882" y="3821"/>
                    </a:lnTo>
                    <a:close/>
                    <a:moveTo>
                      <a:pt x="2894" y="6297"/>
                    </a:moveTo>
                    <a:lnTo>
                      <a:pt x="3811" y="7226"/>
                    </a:lnTo>
                    <a:lnTo>
                      <a:pt x="3477" y="7571"/>
                    </a:lnTo>
                    <a:lnTo>
                      <a:pt x="2549" y="6643"/>
                    </a:lnTo>
                    <a:lnTo>
                      <a:pt x="2894" y="6297"/>
                    </a:lnTo>
                    <a:close/>
                    <a:moveTo>
                      <a:pt x="2727" y="7333"/>
                    </a:moveTo>
                    <a:lnTo>
                      <a:pt x="3203" y="7810"/>
                    </a:lnTo>
                    <a:lnTo>
                      <a:pt x="2799" y="8226"/>
                    </a:lnTo>
                    <a:cubicBezTo>
                      <a:pt x="2787" y="8238"/>
                      <a:pt x="2763" y="8262"/>
                      <a:pt x="2739" y="8298"/>
                    </a:cubicBezTo>
                    <a:lnTo>
                      <a:pt x="2310" y="7869"/>
                    </a:lnTo>
                    <a:cubicBezTo>
                      <a:pt x="2287" y="7833"/>
                      <a:pt x="2287" y="7774"/>
                      <a:pt x="2310" y="7750"/>
                    </a:cubicBezTo>
                    <a:lnTo>
                      <a:pt x="2727" y="7333"/>
                    </a:lnTo>
                    <a:close/>
                    <a:moveTo>
                      <a:pt x="9311" y="916"/>
                    </a:moveTo>
                    <a:lnTo>
                      <a:pt x="10740" y="2345"/>
                    </a:lnTo>
                    <a:lnTo>
                      <a:pt x="10299" y="3821"/>
                    </a:lnTo>
                    <a:lnTo>
                      <a:pt x="5597" y="8524"/>
                    </a:lnTo>
                    <a:lnTo>
                      <a:pt x="4680" y="7595"/>
                    </a:lnTo>
                    <a:lnTo>
                      <a:pt x="6823" y="5452"/>
                    </a:lnTo>
                    <a:cubicBezTo>
                      <a:pt x="6966" y="5309"/>
                      <a:pt x="7001" y="5035"/>
                      <a:pt x="6811" y="4833"/>
                    </a:cubicBezTo>
                    <a:cubicBezTo>
                      <a:pt x="6728" y="4750"/>
                      <a:pt x="6617" y="4708"/>
                      <a:pt x="6506" y="4708"/>
                    </a:cubicBezTo>
                    <a:cubicBezTo>
                      <a:pt x="6394" y="4708"/>
                      <a:pt x="6281" y="4750"/>
                      <a:pt x="6192" y="4833"/>
                    </a:cubicBezTo>
                    <a:lnTo>
                      <a:pt x="4049" y="6976"/>
                    </a:lnTo>
                    <a:lnTo>
                      <a:pt x="3132" y="6047"/>
                    </a:lnTo>
                    <a:lnTo>
                      <a:pt x="7835" y="1344"/>
                    </a:lnTo>
                    <a:lnTo>
                      <a:pt x="9311" y="916"/>
                    </a:lnTo>
                    <a:close/>
                    <a:moveTo>
                      <a:pt x="6495" y="5047"/>
                    </a:moveTo>
                    <a:cubicBezTo>
                      <a:pt x="6522" y="5047"/>
                      <a:pt x="6549" y="5059"/>
                      <a:pt x="6573" y="5083"/>
                    </a:cubicBezTo>
                    <a:cubicBezTo>
                      <a:pt x="6609" y="5131"/>
                      <a:pt x="6609" y="5178"/>
                      <a:pt x="6573" y="5226"/>
                    </a:cubicBezTo>
                    <a:lnTo>
                      <a:pt x="4311" y="7488"/>
                    </a:lnTo>
                    <a:lnTo>
                      <a:pt x="3203" y="8595"/>
                    </a:lnTo>
                    <a:cubicBezTo>
                      <a:pt x="3180" y="8619"/>
                      <a:pt x="3153" y="8631"/>
                      <a:pt x="3127" y="8631"/>
                    </a:cubicBezTo>
                    <a:cubicBezTo>
                      <a:pt x="3102" y="8631"/>
                      <a:pt x="3078" y="8619"/>
                      <a:pt x="3060" y="8595"/>
                    </a:cubicBezTo>
                    <a:cubicBezTo>
                      <a:pt x="3013" y="8548"/>
                      <a:pt x="3013" y="8488"/>
                      <a:pt x="3060" y="8441"/>
                    </a:cubicBezTo>
                    <a:lnTo>
                      <a:pt x="6418" y="5083"/>
                    </a:lnTo>
                    <a:cubicBezTo>
                      <a:pt x="6442" y="5059"/>
                      <a:pt x="6469" y="5047"/>
                      <a:pt x="6495" y="5047"/>
                    </a:cubicBezTo>
                    <a:close/>
                    <a:moveTo>
                      <a:pt x="4430" y="7857"/>
                    </a:moveTo>
                    <a:lnTo>
                      <a:pt x="5346" y="8786"/>
                    </a:lnTo>
                    <a:lnTo>
                      <a:pt x="5001" y="9119"/>
                    </a:lnTo>
                    <a:lnTo>
                      <a:pt x="4989" y="9119"/>
                    </a:lnTo>
                    <a:lnTo>
                      <a:pt x="4084" y="8202"/>
                    </a:lnTo>
                    <a:lnTo>
                      <a:pt x="4430" y="7857"/>
                    </a:lnTo>
                    <a:close/>
                    <a:moveTo>
                      <a:pt x="3846" y="8429"/>
                    </a:moveTo>
                    <a:lnTo>
                      <a:pt x="4323" y="8905"/>
                    </a:lnTo>
                    <a:lnTo>
                      <a:pt x="3906" y="9322"/>
                    </a:lnTo>
                    <a:cubicBezTo>
                      <a:pt x="3894" y="9334"/>
                      <a:pt x="3858" y="9357"/>
                      <a:pt x="3846" y="9357"/>
                    </a:cubicBezTo>
                    <a:cubicBezTo>
                      <a:pt x="3834" y="9357"/>
                      <a:pt x="3811" y="9357"/>
                      <a:pt x="3787" y="9322"/>
                    </a:cubicBezTo>
                    <a:lnTo>
                      <a:pt x="3358" y="8905"/>
                    </a:lnTo>
                    <a:cubicBezTo>
                      <a:pt x="3382" y="8893"/>
                      <a:pt x="3394" y="8881"/>
                      <a:pt x="3430" y="8845"/>
                    </a:cubicBezTo>
                    <a:lnTo>
                      <a:pt x="3846" y="8429"/>
                    </a:lnTo>
                    <a:close/>
                    <a:moveTo>
                      <a:pt x="11322" y="1"/>
                    </a:moveTo>
                    <a:cubicBezTo>
                      <a:pt x="11295" y="1"/>
                      <a:pt x="11267" y="4"/>
                      <a:pt x="11240" y="11"/>
                    </a:cubicBezTo>
                    <a:cubicBezTo>
                      <a:pt x="10514" y="213"/>
                      <a:pt x="8394" y="844"/>
                      <a:pt x="7704" y="1035"/>
                    </a:cubicBezTo>
                    <a:cubicBezTo>
                      <a:pt x="7668" y="1047"/>
                      <a:pt x="7656" y="1059"/>
                      <a:pt x="7621" y="1083"/>
                    </a:cubicBezTo>
                    <a:lnTo>
                      <a:pt x="5263" y="3440"/>
                    </a:lnTo>
                    <a:lnTo>
                      <a:pt x="4203" y="3535"/>
                    </a:lnTo>
                    <a:cubicBezTo>
                      <a:pt x="2703" y="3654"/>
                      <a:pt x="1286" y="4321"/>
                      <a:pt x="227" y="5381"/>
                    </a:cubicBezTo>
                    <a:cubicBezTo>
                      <a:pt x="1" y="5595"/>
                      <a:pt x="143" y="5988"/>
                      <a:pt x="465" y="6024"/>
                    </a:cubicBezTo>
                    <a:lnTo>
                      <a:pt x="2525" y="6190"/>
                    </a:lnTo>
                    <a:lnTo>
                      <a:pt x="2310" y="6405"/>
                    </a:lnTo>
                    <a:cubicBezTo>
                      <a:pt x="2179" y="6536"/>
                      <a:pt x="2179" y="6750"/>
                      <a:pt x="2310" y="6881"/>
                    </a:cubicBezTo>
                    <a:lnTo>
                      <a:pt x="2525" y="7083"/>
                    </a:lnTo>
                    <a:lnTo>
                      <a:pt x="2108" y="7500"/>
                    </a:lnTo>
                    <a:cubicBezTo>
                      <a:pt x="1941" y="7667"/>
                      <a:pt x="1941" y="7941"/>
                      <a:pt x="2108" y="8095"/>
                    </a:cubicBezTo>
                    <a:lnTo>
                      <a:pt x="3561" y="9560"/>
                    </a:lnTo>
                    <a:cubicBezTo>
                      <a:pt x="3644" y="9643"/>
                      <a:pt x="3751" y="9685"/>
                      <a:pt x="3858" y="9685"/>
                    </a:cubicBezTo>
                    <a:cubicBezTo>
                      <a:pt x="3965" y="9685"/>
                      <a:pt x="4073" y="9643"/>
                      <a:pt x="4156" y="9560"/>
                    </a:cubicBezTo>
                    <a:lnTo>
                      <a:pt x="4573" y="9143"/>
                    </a:lnTo>
                    <a:lnTo>
                      <a:pt x="4763" y="9334"/>
                    </a:lnTo>
                    <a:cubicBezTo>
                      <a:pt x="4835" y="9399"/>
                      <a:pt x="4924" y="9432"/>
                      <a:pt x="5015" y="9432"/>
                    </a:cubicBezTo>
                    <a:cubicBezTo>
                      <a:pt x="5105" y="9432"/>
                      <a:pt x="5198" y="9399"/>
                      <a:pt x="5275" y="9334"/>
                    </a:cubicBezTo>
                    <a:lnTo>
                      <a:pt x="5477" y="9131"/>
                    </a:lnTo>
                    <a:lnTo>
                      <a:pt x="5656" y="11179"/>
                    </a:lnTo>
                    <a:cubicBezTo>
                      <a:pt x="5680" y="11334"/>
                      <a:pt x="5763" y="11453"/>
                      <a:pt x="5894" y="11500"/>
                    </a:cubicBezTo>
                    <a:cubicBezTo>
                      <a:pt x="5935" y="11511"/>
                      <a:pt x="5975" y="11516"/>
                      <a:pt x="6015" y="11516"/>
                    </a:cubicBezTo>
                    <a:cubicBezTo>
                      <a:pt x="6115" y="11516"/>
                      <a:pt x="6210" y="11482"/>
                      <a:pt x="6287" y="11405"/>
                    </a:cubicBezTo>
                    <a:cubicBezTo>
                      <a:pt x="6942" y="10750"/>
                      <a:pt x="7430" y="9977"/>
                      <a:pt x="7763" y="9119"/>
                    </a:cubicBezTo>
                    <a:cubicBezTo>
                      <a:pt x="7787" y="9024"/>
                      <a:pt x="7740" y="8941"/>
                      <a:pt x="7656" y="8893"/>
                    </a:cubicBezTo>
                    <a:cubicBezTo>
                      <a:pt x="7635" y="8885"/>
                      <a:pt x="7614" y="8881"/>
                      <a:pt x="7594" y="8881"/>
                    </a:cubicBezTo>
                    <a:cubicBezTo>
                      <a:pt x="7525" y="8881"/>
                      <a:pt x="7467" y="8926"/>
                      <a:pt x="7430" y="9000"/>
                    </a:cubicBezTo>
                    <a:cubicBezTo>
                      <a:pt x="7132" y="9810"/>
                      <a:pt x="6656" y="10560"/>
                      <a:pt x="6037" y="11167"/>
                    </a:cubicBezTo>
                    <a:cubicBezTo>
                      <a:pt x="6027" y="11172"/>
                      <a:pt x="6015" y="11175"/>
                      <a:pt x="6005" y="11175"/>
                    </a:cubicBezTo>
                    <a:cubicBezTo>
                      <a:pt x="5990" y="11175"/>
                      <a:pt x="5978" y="11169"/>
                      <a:pt x="5978" y="11155"/>
                    </a:cubicBezTo>
                    <a:lnTo>
                      <a:pt x="5763" y="8822"/>
                    </a:lnTo>
                    <a:lnTo>
                      <a:pt x="7835" y="6750"/>
                    </a:lnTo>
                    <a:lnTo>
                      <a:pt x="7835" y="6750"/>
                    </a:lnTo>
                    <a:cubicBezTo>
                      <a:pt x="7763" y="7583"/>
                      <a:pt x="7740" y="7810"/>
                      <a:pt x="7656" y="8238"/>
                    </a:cubicBezTo>
                    <a:cubicBezTo>
                      <a:pt x="7644" y="8322"/>
                      <a:pt x="7680" y="8417"/>
                      <a:pt x="7787" y="8441"/>
                    </a:cubicBezTo>
                    <a:cubicBezTo>
                      <a:pt x="7803" y="8445"/>
                      <a:pt x="7819" y="8447"/>
                      <a:pt x="7834" y="8447"/>
                    </a:cubicBezTo>
                    <a:cubicBezTo>
                      <a:pt x="7909" y="8447"/>
                      <a:pt x="7972" y="8399"/>
                      <a:pt x="8002" y="8310"/>
                    </a:cubicBezTo>
                    <a:cubicBezTo>
                      <a:pt x="8121" y="7786"/>
                      <a:pt x="8121" y="7548"/>
                      <a:pt x="8216" y="6393"/>
                    </a:cubicBezTo>
                    <a:lnTo>
                      <a:pt x="10585" y="4023"/>
                    </a:lnTo>
                    <a:cubicBezTo>
                      <a:pt x="10597" y="4011"/>
                      <a:pt x="10621" y="3976"/>
                      <a:pt x="10633" y="3952"/>
                    </a:cubicBezTo>
                    <a:lnTo>
                      <a:pt x="11109" y="2345"/>
                    </a:lnTo>
                    <a:lnTo>
                      <a:pt x="11669" y="404"/>
                    </a:lnTo>
                    <a:cubicBezTo>
                      <a:pt x="11711" y="193"/>
                      <a:pt x="11529" y="1"/>
                      <a:pt x="11322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5007;p66">
                <a:extLst>
                  <a:ext uri="{FF2B5EF4-FFF2-40B4-BE49-F238E27FC236}">
                    <a16:creationId xmlns:a16="http://schemas.microsoft.com/office/drawing/2014/main" id="{66AAC6EF-950C-4085-99FD-1CEBE71C486D}"/>
                  </a:ext>
                </a:extLst>
              </p:cNvPr>
              <p:cNvSpPr/>
              <p:nvPr/>
            </p:nvSpPr>
            <p:spPr>
              <a:xfrm>
                <a:off x="1070396" y="2832057"/>
                <a:ext cx="90406" cy="6903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174" extrusionOk="0">
                    <a:moveTo>
                      <a:pt x="1730" y="0"/>
                    </a:moveTo>
                    <a:cubicBezTo>
                      <a:pt x="1668" y="0"/>
                      <a:pt x="1610" y="44"/>
                      <a:pt x="1584" y="114"/>
                    </a:cubicBezTo>
                    <a:cubicBezTo>
                      <a:pt x="1537" y="197"/>
                      <a:pt x="1584" y="293"/>
                      <a:pt x="1668" y="328"/>
                    </a:cubicBezTo>
                    <a:cubicBezTo>
                      <a:pt x="2179" y="554"/>
                      <a:pt x="2299" y="1221"/>
                      <a:pt x="1906" y="1614"/>
                    </a:cubicBezTo>
                    <a:cubicBezTo>
                      <a:pt x="1751" y="1769"/>
                      <a:pt x="1551" y="1846"/>
                      <a:pt x="1350" y="1846"/>
                    </a:cubicBezTo>
                    <a:cubicBezTo>
                      <a:pt x="1150" y="1846"/>
                      <a:pt x="947" y="1769"/>
                      <a:pt x="786" y="1614"/>
                    </a:cubicBezTo>
                    <a:cubicBezTo>
                      <a:pt x="405" y="1221"/>
                      <a:pt x="525" y="566"/>
                      <a:pt x="1025" y="328"/>
                    </a:cubicBezTo>
                    <a:cubicBezTo>
                      <a:pt x="1120" y="293"/>
                      <a:pt x="1144" y="197"/>
                      <a:pt x="1120" y="114"/>
                    </a:cubicBezTo>
                    <a:cubicBezTo>
                      <a:pt x="1083" y="41"/>
                      <a:pt x="1019" y="10"/>
                      <a:pt x="954" y="10"/>
                    </a:cubicBezTo>
                    <a:cubicBezTo>
                      <a:pt x="934" y="10"/>
                      <a:pt x="913" y="13"/>
                      <a:pt x="894" y="19"/>
                    </a:cubicBezTo>
                    <a:cubicBezTo>
                      <a:pt x="179" y="352"/>
                      <a:pt x="1" y="1281"/>
                      <a:pt x="572" y="1852"/>
                    </a:cubicBezTo>
                    <a:cubicBezTo>
                      <a:pt x="786" y="2078"/>
                      <a:pt x="1072" y="2174"/>
                      <a:pt x="1370" y="2174"/>
                    </a:cubicBezTo>
                    <a:cubicBezTo>
                      <a:pt x="2334" y="2162"/>
                      <a:pt x="2846" y="947"/>
                      <a:pt x="2132" y="245"/>
                    </a:cubicBezTo>
                    <a:cubicBezTo>
                      <a:pt x="2037" y="150"/>
                      <a:pt x="1918" y="66"/>
                      <a:pt x="1798" y="19"/>
                    </a:cubicBezTo>
                    <a:cubicBezTo>
                      <a:pt x="1776" y="6"/>
                      <a:pt x="1753" y="0"/>
                      <a:pt x="173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2327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9B48C6C-7D74-414C-9122-AB3CE1F30910}"/>
              </a:ext>
            </a:extLst>
          </p:cNvPr>
          <p:cNvSpPr/>
          <p:nvPr/>
        </p:nvSpPr>
        <p:spPr>
          <a:xfrm>
            <a:off x="-3521" y="0"/>
            <a:ext cx="103569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066D14C-829D-455B-B1A6-C98665413380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1624C27-AA15-49E4-9E76-75090AFC47E6}"/>
              </a:ext>
            </a:extLst>
          </p:cNvPr>
          <p:cNvSpPr/>
          <p:nvPr/>
        </p:nvSpPr>
        <p:spPr>
          <a:xfrm>
            <a:off x="1" y="1361583"/>
            <a:ext cx="954510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5386D9C-2590-42CA-AF18-E425EF68526A}"/>
              </a:ext>
            </a:extLst>
          </p:cNvPr>
          <p:cNvSpPr/>
          <p:nvPr/>
        </p:nvSpPr>
        <p:spPr>
          <a:xfrm>
            <a:off x="-3068" y="2714148"/>
            <a:ext cx="952499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CC9C8B-66CD-48DD-8FD4-F7994C0CD8CE}"/>
              </a:ext>
            </a:extLst>
          </p:cNvPr>
          <p:cNvSpPr/>
          <p:nvPr/>
        </p:nvSpPr>
        <p:spPr>
          <a:xfrm>
            <a:off x="-1" y="0"/>
            <a:ext cx="957262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DAC8B6EF-20E5-4D1D-9F6C-C30A49F68342}"/>
              </a:ext>
            </a:extLst>
          </p:cNvPr>
          <p:cNvSpPr/>
          <p:nvPr/>
        </p:nvSpPr>
        <p:spPr>
          <a:xfrm>
            <a:off x="-4953" y="5486400"/>
            <a:ext cx="965947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Google Shape;629;p42">
            <a:extLst>
              <a:ext uri="{FF2B5EF4-FFF2-40B4-BE49-F238E27FC236}">
                <a16:creationId xmlns:a16="http://schemas.microsoft.com/office/drawing/2014/main" id="{ACC50956-31E1-451D-8F2A-2DBA4E3DEC25}"/>
              </a:ext>
            </a:extLst>
          </p:cNvPr>
          <p:cNvSpPr/>
          <p:nvPr/>
        </p:nvSpPr>
        <p:spPr>
          <a:xfrm>
            <a:off x="155030" y="24356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15002;p66">
            <a:extLst>
              <a:ext uri="{FF2B5EF4-FFF2-40B4-BE49-F238E27FC236}">
                <a16:creationId xmlns:a16="http://schemas.microsoft.com/office/drawing/2014/main" id="{087E0C90-EF35-43DB-885E-BEF52840D8A2}"/>
              </a:ext>
            </a:extLst>
          </p:cNvPr>
          <p:cNvGrpSpPr/>
          <p:nvPr/>
        </p:nvGrpSpPr>
        <p:grpSpPr>
          <a:xfrm>
            <a:off x="331619" y="461591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95" name="Google Shape;15003;p66">
              <a:extLst>
                <a:ext uri="{FF2B5EF4-FFF2-40B4-BE49-F238E27FC236}">
                  <a16:creationId xmlns:a16="http://schemas.microsoft.com/office/drawing/2014/main" id="{184D293D-F6AA-409F-8B84-69BE2F972C92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004;p66">
              <a:extLst>
                <a:ext uri="{FF2B5EF4-FFF2-40B4-BE49-F238E27FC236}">
                  <a16:creationId xmlns:a16="http://schemas.microsoft.com/office/drawing/2014/main" id="{2BB1376E-A8D7-4905-B3AA-13F0E60396B5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005;p66">
              <a:extLst>
                <a:ext uri="{FF2B5EF4-FFF2-40B4-BE49-F238E27FC236}">
                  <a16:creationId xmlns:a16="http://schemas.microsoft.com/office/drawing/2014/main" id="{6C4F6AEE-6180-4864-94F9-8AAE4325F45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007;p66">
              <a:extLst>
                <a:ext uri="{FF2B5EF4-FFF2-40B4-BE49-F238E27FC236}">
                  <a16:creationId xmlns:a16="http://schemas.microsoft.com/office/drawing/2014/main" id="{464CE850-CB60-46AE-8B91-177A96802725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629;p42">
            <a:extLst>
              <a:ext uri="{FF2B5EF4-FFF2-40B4-BE49-F238E27FC236}">
                <a16:creationId xmlns:a16="http://schemas.microsoft.com/office/drawing/2014/main" id="{293F365F-04EB-456C-A192-C071F8D9295C}"/>
              </a:ext>
            </a:extLst>
          </p:cNvPr>
          <p:cNvSpPr/>
          <p:nvPr/>
        </p:nvSpPr>
        <p:spPr>
          <a:xfrm>
            <a:off x="168828" y="162174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E9BA8EF-6A3A-4EA3-B39A-61E8AA6C1901}"/>
              </a:ext>
            </a:extLst>
          </p:cNvPr>
          <p:cNvSpPr txBox="1"/>
          <p:nvPr/>
        </p:nvSpPr>
        <p:spPr>
          <a:xfrm>
            <a:off x="5967" y="2271895"/>
            <a:ext cx="9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Data and Methods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BCF15A9-0FC3-483A-B2EF-B001DE80D168}"/>
              </a:ext>
            </a:extLst>
          </p:cNvPr>
          <p:cNvSpPr/>
          <p:nvPr/>
        </p:nvSpPr>
        <p:spPr>
          <a:xfrm>
            <a:off x="1" y="4085747"/>
            <a:ext cx="958956" cy="1394079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Google Shape;629;p42">
            <a:extLst>
              <a:ext uri="{FF2B5EF4-FFF2-40B4-BE49-F238E27FC236}">
                <a16:creationId xmlns:a16="http://schemas.microsoft.com/office/drawing/2014/main" id="{493C168A-F0AD-4E56-99D7-4500B0F1639C}"/>
              </a:ext>
            </a:extLst>
          </p:cNvPr>
          <p:cNvSpPr/>
          <p:nvPr/>
        </p:nvSpPr>
        <p:spPr>
          <a:xfrm>
            <a:off x="155030" y="43293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D637F9B-8184-4713-8347-42CDF571329D}"/>
              </a:ext>
            </a:extLst>
          </p:cNvPr>
          <p:cNvSpPr txBox="1"/>
          <p:nvPr/>
        </p:nvSpPr>
        <p:spPr>
          <a:xfrm>
            <a:off x="-3068" y="49794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Discussion</a:t>
            </a:r>
          </a:p>
        </p:txBody>
      </p:sp>
      <p:grpSp>
        <p:nvGrpSpPr>
          <p:cNvPr id="169" name="Google Shape;15002;p66">
            <a:extLst>
              <a:ext uri="{FF2B5EF4-FFF2-40B4-BE49-F238E27FC236}">
                <a16:creationId xmlns:a16="http://schemas.microsoft.com/office/drawing/2014/main" id="{D5F0FF20-A519-48CF-8411-462DF6616CE2}"/>
              </a:ext>
            </a:extLst>
          </p:cNvPr>
          <p:cNvGrpSpPr/>
          <p:nvPr/>
        </p:nvGrpSpPr>
        <p:grpSpPr>
          <a:xfrm>
            <a:off x="340654" y="5925512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170" name="Google Shape;15003;p66">
              <a:extLst>
                <a:ext uri="{FF2B5EF4-FFF2-40B4-BE49-F238E27FC236}">
                  <a16:creationId xmlns:a16="http://schemas.microsoft.com/office/drawing/2014/main" id="{94389B9F-A70A-48B9-BF28-97A6D803B1B3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004;p66">
              <a:extLst>
                <a:ext uri="{FF2B5EF4-FFF2-40B4-BE49-F238E27FC236}">
                  <a16:creationId xmlns:a16="http://schemas.microsoft.com/office/drawing/2014/main" id="{719508A5-3774-417E-8CCB-C8118EB893FE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005;p66">
              <a:extLst>
                <a:ext uri="{FF2B5EF4-FFF2-40B4-BE49-F238E27FC236}">
                  <a16:creationId xmlns:a16="http://schemas.microsoft.com/office/drawing/2014/main" id="{7DADCAA4-2EE4-4B5D-9A61-8CF005AC1E5F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007;p66">
              <a:extLst>
                <a:ext uri="{FF2B5EF4-FFF2-40B4-BE49-F238E27FC236}">
                  <a16:creationId xmlns:a16="http://schemas.microsoft.com/office/drawing/2014/main" id="{FFE49585-8E57-4D98-86A1-92A7C575C9B6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A68470D1-DA28-42AE-B40C-53197064FBFF}"/>
              </a:ext>
            </a:extLst>
          </p:cNvPr>
          <p:cNvSpPr txBox="1"/>
          <p:nvPr/>
        </p:nvSpPr>
        <p:spPr>
          <a:xfrm>
            <a:off x="-3559" y="6357643"/>
            <a:ext cx="957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Black" panose="020B0A04020102020204" pitchFamily="34" charset="0"/>
              </a:rPr>
              <a:t>Future Directions</a:t>
            </a:r>
          </a:p>
        </p:txBody>
      </p:sp>
      <p:sp>
        <p:nvSpPr>
          <p:cNvPr id="180" name="Google Shape;629;p42">
            <a:extLst>
              <a:ext uri="{FF2B5EF4-FFF2-40B4-BE49-F238E27FC236}">
                <a16:creationId xmlns:a16="http://schemas.microsoft.com/office/drawing/2014/main" id="{72699D5A-FE3E-44A3-9E97-E3A9F68C53CD}"/>
              </a:ext>
            </a:extLst>
          </p:cNvPr>
          <p:cNvSpPr/>
          <p:nvPr/>
        </p:nvSpPr>
        <p:spPr>
          <a:xfrm>
            <a:off x="171545" y="29577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DEE3636-4104-46B3-852F-B3D53FDC93A2}"/>
              </a:ext>
            </a:extLst>
          </p:cNvPr>
          <p:cNvSpPr txBox="1"/>
          <p:nvPr/>
        </p:nvSpPr>
        <p:spPr>
          <a:xfrm>
            <a:off x="8684" y="36078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Results</a:t>
            </a:r>
          </a:p>
        </p:txBody>
      </p:sp>
      <p:sp>
        <p:nvSpPr>
          <p:cNvPr id="228" name="Google Shape;4893;p52">
            <a:extLst>
              <a:ext uri="{FF2B5EF4-FFF2-40B4-BE49-F238E27FC236}">
                <a16:creationId xmlns:a16="http://schemas.microsoft.com/office/drawing/2014/main" id="{E956BCF4-CE87-402D-BD4F-F04E035F8F43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894;p52">
            <a:extLst>
              <a:ext uri="{FF2B5EF4-FFF2-40B4-BE49-F238E27FC236}">
                <a16:creationId xmlns:a16="http://schemas.microsoft.com/office/drawing/2014/main" id="{AF2E36F4-0EB0-4CA0-B732-44DB2E15D38F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895;p52">
            <a:extLst>
              <a:ext uri="{FF2B5EF4-FFF2-40B4-BE49-F238E27FC236}">
                <a16:creationId xmlns:a16="http://schemas.microsoft.com/office/drawing/2014/main" id="{32957E9C-D9DB-4FF0-B601-8465E3865E67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896;p52">
            <a:extLst>
              <a:ext uri="{FF2B5EF4-FFF2-40B4-BE49-F238E27FC236}">
                <a16:creationId xmlns:a16="http://schemas.microsoft.com/office/drawing/2014/main" id="{788DE5CE-2550-4015-8797-9D5D99D47FB6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15006;p66">
            <a:extLst>
              <a:ext uri="{FF2B5EF4-FFF2-40B4-BE49-F238E27FC236}">
                <a16:creationId xmlns:a16="http://schemas.microsoft.com/office/drawing/2014/main" id="{25D44719-9B8A-4E2A-B9DE-D31A9FD543D1}"/>
              </a:ext>
            </a:extLst>
          </p:cNvPr>
          <p:cNvSpPr/>
          <p:nvPr/>
        </p:nvSpPr>
        <p:spPr>
          <a:xfrm>
            <a:off x="236078" y="5869617"/>
            <a:ext cx="448693" cy="368051"/>
          </a:xfrm>
          <a:custGeom>
            <a:avLst/>
            <a:gdLst/>
            <a:ahLst/>
            <a:cxnLst/>
            <a:rect l="l" t="t" r="r" b="b"/>
            <a:pathLst>
              <a:path w="11711" h="11516" extrusionOk="0">
                <a:moveTo>
                  <a:pt x="11312" y="344"/>
                </a:moveTo>
                <a:lnTo>
                  <a:pt x="10835" y="1987"/>
                </a:lnTo>
                <a:lnTo>
                  <a:pt x="9680" y="821"/>
                </a:lnTo>
                <a:lnTo>
                  <a:pt x="11312" y="344"/>
                </a:lnTo>
                <a:close/>
                <a:moveTo>
                  <a:pt x="4882" y="3821"/>
                </a:moveTo>
                <a:lnTo>
                  <a:pt x="2822" y="5881"/>
                </a:lnTo>
                <a:lnTo>
                  <a:pt x="477" y="5690"/>
                </a:lnTo>
                <a:cubicBezTo>
                  <a:pt x="453" y="5690"/>
                  <a:pt x="429" y="5643"/>
                  <a:pt x="465" y="5631"/>
                </a:cubicBezTo>
                <a:cubicBezTo>
                  <a:pt x="1477" y="4619"/>
                  <a:pt x="2822" y="4000"/>
                  <a:pt x="4227" y="3881"/>
                </a:cubicBezTo>
                <a:lnTo>
                  <a:pt x="4882" y="3821"/>
                </a:lnTo>
                <a:close/>
                <a:moveTo>
                  <a:pt x="2894" y="6297"/>
                </a:moveTo>
                <a:lnTo>
                  <a:pt x="3811" y="7226"/>
                </a:lnTo>
                <a:lnTo>
                  <a:pt x="3477" y="7571"/>
                </a:lnTo>
                <a:lnTo>
                  <a:pt x="2549" y="6643"/>
                </a:lnTo>
                <a:lnTo>
                  <a:pt x="2894" y="6297"/>
                </a:lnTo>
                <a:close/>
                <a:moveTo>
                  <a:pt x="2727" y="7333"/>
                </a:moveTo>
                <a:lnTo>
                  <a:pt x="3203" y="7810"/>
                </a:lnTo>
                <a:lnTo>
                  <a:pt x="2799" y="8226"/>
                </a:lnTo>
                <a:cubicBezTo>
                  <a:pt x="2787" y="8238"/>
                  <a:pt x="2763" y="8262"/>
                  <a:pt x="2739" y="8298"/>
                </a:cubicBezTo>
                <a:lnTo>
                  <a:pt x="2310" y="7869"/>
                </a:lnTo>
                <a:cubicBezTo>
                  <a:pt x="2287" y="7833"/>
                  <a:pt x="2287" y="7774"/>
                  <a:pt x="2310" y="7750"/>
                </a:cubicBezTo>
                <a:lnTo>
                  <a:pt x="2727" y="7333"/>
                </a:lnTo>
                <a:close/>
                <a:moveTo>
                  <a:pt x="9311" y="916"/>
                </a:moveTo>
                <a:lnTo>
                  <a:pt x="10740" y="2345"/>
                </a:lnTo>
                <a:lnTo>
                  <a:pt x="10299" y="3821"/>
                </a:lnTo>
                <a:lnTo>
                  <a:pt x="5597" y="8524"/>
                </a:lnTo>
                <a:lnTo>
                  <a:pt x="4680" y="7595"/>
                </a:lnTo>
                <a:lnTo>
                  <a:pt x="6823" y="5452"/>
                </a:lnTo>
                <a:cubicBezTo>
                  <a:pt x="6966" y="5309"/>
                  <a:pt x="7001" y="5035"/>
                  <a:pt x="6811" y="4833"/>
                </a:cubicBezTo>
                <a:cubicBezTo>
                  <a:pt x="6728" y="4750"/>
                  <a:pt x="6617" y="4708"/>
                  <a:pt x="6506" y="4708"/>
                </a:cubicBezTo>
                <a:cubicBezTo>
                  <a:pt x="6394" y="4708"/>
                  <a:pt x="6281" y="4750"/>
                  <a:pt x="6192" y="4833"/>
                </a:cubicBezTo>
                <a:lnTo>
                  <a:pt x="4049" y="6976"/>
                </a:lnTo>
                <a:lnTo>
                  <a:pt x="3132" y="6047"/>
                </a:lnTo>
                <a:lnTo>
                  <a:pt x="7835" y="1344"/>
                </a:lnTo>
                <a:lnTo>
                  <a:pt x="9311" y="916"/>
                </a:lnTo>
                <a:close/>
                <a:moveTo>
                  <a:pt x="6495" y="5047"/>
                </a:moveTo>
                <a:cubicBezTo>
                  <a:pt x="6522" y="5047"/>
                  <a:pt x="6549" y="5059"/>
                  <a:pt x="6573" y="5083"/>
                </a:cubicBezTo>
                <a:cubicBezTo>
                  <a:pt x="6609" y="5131"/>
                  <a:pt x="6609" y="5178"/>
                  <a:pt x="6573" y="5226"/>
                </a:cubicBezTo>
                <a:lnTo>
                  <a:pt x="4311" y="7488"/>
                </a:lnTo>
                <a:lnTo>
                  <a:pt x="3203" y="8595"/>
                </a:lnTo>
                <a:cubicBezTo>
                  <a:pt x="3180" y="8619"/>
                  <a:pt x="3153" y="8631"/>
                  <a:pt x="3127" y="8631"/>
                </a:cubicBezTo>
                <a:cubicBezTo>
                  <a:pt x="3102" y="8631"/>
                  <a:pt x="3078" y="8619"/>
                  <a:pt x="3060" y="8595"/>
                </a:cubicBezTo>
                <a:cubicBezTo>
                  <a:pt x="3013" y="8548"/>
                  <a:pt x="3013" y="8488"/>
                  <a:pt x="3060" y="8441"/>
                </a:cubicBezTo>
                <a:lnTo>
                  <a:pt x="6418" y="5083"/>
                </a:lnTo>
                <a:cubicBezTo>
                  <a:pt x="6442" y="5059"/>
                  <a:pt x="6469" y="5047"/>
                  <a:pt x="6495" y="5047"/>
                </a:cubicBezTo>
                <a:close/>
                <a:moveTo>
                  <a:pt x="4430" y="7857"/>
                </a:moveTo>
                <a:lnTo>
                  <a:pt x="5346" y="8786"/>
                </a:lnTo>
                <a:lnTo>
                  <a:pt x="5001" y="9119"/>
                </a:lnTo>
                <a:lnTo>
                  <a:pt x="4989" y="9119"/>
                </a:lnTo>
                <a:lnTo>
                  <a:pt x="4084" y="8202"/>
                </a:lnTo>
                <a:lnTo>
                  <a:pt x="4430" y="7857"/>
                </a:lnTo>
                <a:close/>
                <a:moveTo>
                  <a:pt x="3846" y="8429"/>
                </a:moveTo>
                <a:lnTo>
                  <a:pt x="4323" y="8905"/>
                </a:lnTo>
                <a:lnTo>
                  <a:pt x="3906" y="9322"/>
                </a:lnTo>
                <a:cubicBezTo>
                  <a:pt x="3894" y="9334"/>
                  <a:pt x="3858" y="9357"/>
                  <a:pt x="3846" y="9357"/>
                </a:cubicBezTo>
                <a:cubicBezTo>
                  <a:pt x="3834" y="9357"/>
                  <a:pt x="3811" y="9357"/>
                  <a:pt x="3787" y="9322"/>
                </a:cubicBezTo>
                <a:lnTo>
                  <a:pt x="3358" y="8905"/>
                </a:lnTo>
                <a:cubicBezTo>
                  <a:pt x="3382" y="8893"/>
                  <a:pt x="3394" y="8881"/>
                  <a:pt x="3430" y="8845"/>
                </a:cubicBezTo>
                <a:lnTo>
                  <a:pt x="3846" y="8429"/>
                </a:lnTo>
                <a:close/>
                <a:moveTo>
                  <a:pt x="11322" y="1"/>
                </a:moveTo>
                <a:cubicBezTo>
                  <a:pt x="11295" y="1"/>
                  <a:pt x="11267" y="4"/>
                  <a:pt x="11240" y="11"/>
                </a:cubicBezTo>
                <a:cubicBezTo>
                  <a:pt x="10514" y="213"/>
                  <a:pt x="8394" y="844"/>
                  <a:pt x="7704" y="1035"/>
                </a:cubicBezTo>
                <a:cubicBezTo>
                  <a:pt x="7668" y="1047"/>
                  <a:pt x="7656" y="1059"/>
                  <a:pt x="7621" y="1083"/>
                </a:cubicBezTo>
                <a:lnTo>
                  <a:pt x="5263" y="3440"/>
                </a:lnTo>
                <a:lnTo>
                  <a:pt x="4203" y="3535"/>
                </a:lnTo>
                <a:cubicBezTo>
                  <a:pt x="2703" y="3654"/>
                  <a:pt x="1286" y="4321"/>
                  <a:pt x="227" y="5381"/>
                </a:cubicBezTo>
                <a:cubicBezTo>
                  <a:pt x="1" y="5595"/>
                  <a:pt x="143" y="5988"/>
                  <a:pt x="465" y="6024"/>
                </a:cubicBezTo>
                <a:lnTo>
                  <a:pt x="2525" y="6190"/>
                </a:lnTo>
                <a:lnTo>
                  <a:pt x="2310" y="6405"/>
                </a:lnTo>
                <a:cubicBezTo>
                  <a:pt x="2179" y="6536"/>
                  <a:pt x="2179" y="6750"/>
                  <a:pt x="2310" y="6881"/>
                </a:cubicBezTo>
                <a:lnTo>
                  <a:pt x="2525" y="7083"/>
                </a:lnTo>
                <a:lnTo>
                  <a:pt x="2108" y="7500"/>
                </a:lnTo>
                <a:cubicBezTo>
                  <a:pt x="1941" y="7667"/>
                  <a:pt x="1941" y="7941"/>
                  <a:pt x="2108" y="8095"/>
                </a:cubicBezTo>
                <a:lnTo>
                  <a:pt x="3561" y="9560"/>
                </a:lnTo>
                <a:cubicBezTo>
                  <a:pt x="3644" y="9643"/>
                  <a:pt x="3751" y="9685"/>
                  <a:pt x="3858" y="9685"/>
                </a:cubicBezTo>
                <a:cubicBezTo>
                  <a:pt x="3965" y="9685"/>
                  <a:pt x="4073" y="9643"/>
                  <a:pt x="4156" y="9560"/>
                </a:cubicBezTo>
                <a:lnTo>
                  <a:pt x="4573" y="9143"/>
                </a:lnTo>
                <a:lnTo>
                  <a:pt x="4763" y="9334"/>
                </a:lnTo>
                <a:cubicBezTo>
                  <a:pt x="4835" y="9399"/>
                  <a:pt x="4924" y="9432"/>
                  <a:pt x="5015" y="9432"/>
                </a:cubicBezTo>
                <a:cubicBezTo>
                  <a:pt x="5105" y="9432"/>
                  <a:pt x="5198" y="9399"/>
                  <a:pt x="5275" y="9334"/>
                </a:cubicBezTo>
                <a:lnTo>
                  <a:pt x="5477" y="9131"/>
                </a:lnTo>
                <a:lnTo>
                  <a:pt x="5656" y="11179"/>
                </a:lnTo>
                <a:cubicBezTo>
                  <a:pt x="5680" y="11334"/>
                  <a:pt x="5763" y="11453"/>
                  <a:pt x="5894" y="11500"/>
                </a:cubicBezTo>
                <a:cubicBezTo>
                  <a:pt x="5935" y="11511"/>
                  <a:pt x="5975" y="11516"/>
                  <a:pt x="6015" y="11516"/>
                </a:cubicBezTo>
                <a:cubicBezTo>
                  <a:pt x="6115" y="11516"/>
                  <a:pt x="6210" y="11482"/>
                  <a:pt x="6287" y="11405"/>
                </a:cubicBezTo>
                <a:cubicBezTo>
                  <a:pt x="6942" y="10750"/>
                  <a:pt x="7430" y="9977"/>
                  <a:pt x="7763" y="9119"/>
                </a:cubicBezTo>
                <a:cubicBezTo>
                  <a:pt x="7787" y="9024"/>
                  <a:pt x="7740" y="8941"/>
                  <a:pt x="7656" y="8893"/>
                </a:cubicBezTo>
                <a:cubicBezTo>
                  <a:pt x="7635" y="8885"/>
                  <a:pt x="7614" y="8881"/>
                  <a:pt x="7594" y="8881"/>
                </a:cubicBezTo>
                <a:cubicBezTo>
                  <a:pt x="7525" y="8881"/>
                  <a:pt x="7467" y="8926"/>
                  <a:pt x="7430" y="9000"/>
                </a:cubicBezTo>
                <a:cubicBezTo>
                  <a:pt x="7132" y="9810"/>
                  <a:pt x="6656" y="10560"/>
                  <a:pt x="6037" y="11167"/>
                </a:cubicBezTo>
                <a:cubicBezTo>
                  <a:pt x="6027" y="11172"/>
                  <a:pt x="6015" y="11175"/>
                  <a:pt x="6005" y="11175"/>
                </a:cubicBezTo>
                <a:cubicBezTo>
                  <a:pt x="5990" y="11175"/>
                  <a:pt x="5978" y="11169"/>
                  <a:pt x="5978" y="11155"/>
                </a:cubicBezTo>
                <a:lnTo>
                  <a:pt x="5763" y="8822"/>
                </a:lnTo>
                <a:lnTo>
                  <a:pt x="7835" y="6750"/>
                </a:lnTo>
                <a:lnTo>
                  <a:pt x="7835" y="6750"/>
                </a:lnTo>
                <a:cubicBezTo>
                  <a:pt x="7763" y="7583"/>
                  <a:pt x="7740" y="7810"/>
                  <a:pt x="7656" y="8238"/>
                </a:cubicBezTo>
                <a:cubicBezTo>
                  <a:pt x="7644" y="8322"/>
                  <a:pt x="7680" y="8417"/>
                  <a:pt x="7787" y="8441"/>
                </a:cubicBezTo>
                <a:cubicBezTo>
                  <a:pt x="7803" y="8445"/>
                  <a:pt x="7819" y="8447"/>
                  <a:pt x="7834" y="8447"/>
                </a:cubicBezTo>
                <a:cubicBezTo>
                  <a:pt x="7909" y="8447"/>
                  <a:pt x="7972" y="8399"/>
                  <a:pt x="8002" y="8310"/>
                </a:cubicBezTo>
                <a:cubicBezTo>
                  <a:pt x="8121" y="7786"/>
                  <a:pt x="8121" y="7548"/>
                  <a:pt x="8216" y="6393"/>
                </a:cubicBezTo>
                <a:lnTo>
                  <a:pt x="10585" y="4023"/>
                </a:lnTo>
                <a:cubicBezTo>
                  <a:pt x="10597" y="4011"/>
                  <a:pt x="10621" y="3976"/>
                  <a:pt x="10633" y="3952"/>
                </a:cubicBezTo>
                <a:lnTo>
                  <a:pt x="11109" y="2345"/>
                </a:lnTo>
                <a:lnTo>
                  <a:pt x="11669" y="404"/>
                </a:lnTo>
                <a:cubicBezTo>
                  <a:pt x="11711" y="193"/>
                  <a:pt x="11529" y="1"/>
                  <a:pt x="11322" y="1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68A617D-35CF-40CF-9284-8CA36C006F1B}"/>
              </a:ext>
            </a:extLst>
          </p:cNvPr>
          <p:cNvGrpSpPr/>
          <p:nvPr/>
        </p:nvGrpSpPr>
        <p:grpSpPr>
          <a:xfrm>
            <a:off x="257168" y="4492806"/>
            <a:ext cx="412152" cy="337088"/>
            <a:chOff x="1347795" y="4492806"/>
            <a:chExt cx="412152" cy="337088"/>
          </a:xfrm>
        </p:grpSpPr>
        <p:sp>
          <p:nvSpPr>
            <p:cNvPr id="241" name="Google Shape;15591;p67">
              <a:extLst>
                <a:ext uri="{FF2B5EF4-FFF2-40B4-BE49-F238E27FC236}">
                  <a16:creationId xmlns:a16="http://schemas.microsoft.com/office/drawing/2014/main" id="{E3FD51C9-4FC3-4A05-93E3-D3346B983693}"/>
                </a:ext>
              </a:extLst>
            </p:cNvPr>
            <p:cNvSpPr/>
            <p:nvPr/>
          </p:nvSpPr>
          <p:spPr>
            <a:xfrm>
              <a:off x="1478945" y="4622349"/>
              <a:ext cx="26429" cy="21288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5592;p67">
              <a:extLst>
                <a:ext uri="{FF2B5EF4-FFF2-40B4-BE49-F238E27FC236}">
                  <a16:creationId xmlns:a16="http://schemas.microsoft.com/office/drawing/2014/main" id="{0AA0FE86-C6EE-4E00-9D0A-3D408A47EA10}"/>
                </a:ext>
              </a:extLst>
            </p:cNvPr>
            <p:cNvSpPr/>
            <p:nvPr/>
          </p:nvSpPr>
          <p:spPr>
            <a:xfrm>
              <a:off x="1540867" y="4622349"/>
              <a:ext cx="26008" cy="21288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5593;p67">
              <a:extLst>
                <a:ext uri="{FF2B5EF4-FFF2-40B4-BE49-F238E27FC236}">
                  <a16:creationId xmlns:a16="http://schemas.microsoft.com/office/drawing/2014/main" id="{C5348938-38A0-4145-B1B0-92B8137D7397}"/>
                </a:ext>
              </a:extLst>
            </p:cNvPr>
            <p:cNvSpPr/>
            <p:nvPr/>
          </p:nvSpPr>
          <p:spPr>
            <a:xfrm>
              <a:off x="1601872" y="4622349"/>
              <a:ext cx="26468" cy="21288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5594;p67">
              <a:extLst>
                <a:ext uri="{FF2B5EF4-FFF2-40B4-BE49-F238E27FC236}">
                  <a16:creationId xmlns:a16="http://schemas.microsoft.com/office/drawing/2014/main" id="{C3A937CD-DCF2-4909-93B1-740C92D86E37}"/>
                </a:ext>
              </a:extLst>
            </p:cNvPr>
            <p:cNvSpPr/>
            <p:nvPr/>
          </p:nvSpPr>
          <p:spPr>
            <a:xfrm>
              <a:off x="1347795" y="4492806"/>
              <a:ext cx="412152" cy="337088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4E993F9-E8FB-4558-93EF-3E62AEF693CB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  <a:solidFill>
            <a:schemeClr val="bg1"/>
          </a:solidFill>
        </p:grpSpPr>
        <p:sp>
          <p:nvSpPr>
            <p:cNvPr id="274" name="Google Shape;4916;p52">
              <a:extLst>
                <a:ext uri="{FF2B5EF4-FFF2-40B4-BE49-F238E27FC236}">
                  <a16:creationId xmlns:a16="http://schemas.microsoft.com/office/drawing/2014/main" id="{51969540-6D88-484D-8FE0-A5B6FADCB9E2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917;p52">
              <a:extLst>
                <a:ext uri="{FF2B5EF4-FFF2-40B4-BE49-F238E27FC236}">
                  <a16:creationId xmlns:a16="http://schemas.microsoft.com/office/drawing/2014/main" id="{02248631-9F16-4D62-B866-163F2C4703F9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918;p52">
              <a:extLst>
                <a:ext uri="{FF2B5EF4-FFF2-40B4-BE49-F238E27FC236}">
                  <a16:creationId xmlns:a16="http://schemas.microsoft.com/office/drawing/2014/main" id="{090D2F7C-E7BC-47F3-A4D3-FEA9EF975424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919;p52">
              <a:extLst>
                <a:ext uri="{FF2B5EF4-FFF2-40B4-BE49-F238E27FC236}">
                  <a16:creationId xmlns:a16="http://schemas.microsoft.com/office/drawing/2014/main" id="{28DCA1A4-FE11-4D0D-BB82-FD23094FCC6B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920;p52">
              <a:extLst>
                <a:ext uri="{FF2B5EF4-FFF2-40B4-BE49-F238E27FC236}">
                  <a16:creationId xmlns:a16="http://schemas.microsoft.com/office/drawing/2014/main" id="{0C1F8322-E356-481E-A050-BD5DEB43B9EF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921;p52">
              <a:extLst>
                <a:ext uri="{FF2B5EF4-FFF2-40B4-BE49-F238E27FC236}">
                  <a16:creationId xmlns:a16="http://schemas.microsoft.com/office/drawing/2014/main" id="{5FB98165-92DE-406B-896D-988A6516894A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2A33240-77F0-4F77-AA89-33079E81A24C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</p:grpSpPr>
        <p:sp>
          <p:nvSpPr>
            <p:cNvPr id="281" name="Google Shape;5008;p52">
              <a:extLst>
                <a:ext uri="{FF2B5EF4-FFF2-40B4-BE49-F238E27FC236}">
                  <a16:creationId xmlns:a16="http://schemas.microsoft.com/office/drawing/2014/main" id="{464630E8-6315-4DA3-BD83-10A73C30F4F4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009;p52">
              <a:extLst>
                <a:ext uri="{FF2B5EF4-FFF2-40B4-BE49-F238E27FC236}">
                  <a16:creationId xmlns:a16="http://schemas.microsoft.com/office/drawing/2014/main" id="{2B393C9A-311A-4295-887A-61C9F70AFE3C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010;p52">
              <a:extLst>
                <a:ext uri="{FF2B5EF4-FFF2-40B4-BE49-F238E27FC236}">
                  <a16:creationId xmlns:a16="http://schemas.microsoft.com/office/drawing/2014/main" id="{406B19E2-8F69-43B7-92D9-D56B6AEAC8BC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40340BC-4806-4507-A390-5478756A48DA}"/>
              </a:ext>
            </a:extLst>
          </p:cNvPr>
          <p:cNvSpPr txBox="1"/>
          <p:nvPr/>
        </p:nvSpPr>
        <p:spPr>
          <a:xfrm>
            <a:off x="-35568" y="893722"/>
            <a:ext cx="1035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grpSp>
        <p:nvGrpSpPr>
          <p:cNvPr id="57" name="Google Shape;15002;p66">
            <a:extLst>
              <a:ext uri="{FF2B5EF4-FFF2-40B4-BE49-F238E27FC236}">
                <a16:creationId xmlns:a16="http://schemas.microsoft.com/office/drawing/2014/main" id="{463594F9-84FC-41A3-84F8-6D476E306D31}"/>
              </a:ext>
            </a:extLst>
          </p:cNvPr>
          <p:cNvGrpSpPr/>
          <p:nvPr/>
        </p:nvGrpSpPr>
        <p:grpSpPr>
          <a:xfrm>
            <a:off x="299108" y="5842587"/>
            <a:ext cx="371883" cy="365691"/>
            <a:chOff x="860940" y="2746477"/>
            <a:chExt cx="371883" cy="365691"/>
          </a:xfrm>
          <a:solidFill>
            <a:schemeClr val="accent6"/>
          </a:solidFill>
        </p:grpSpPr>
        <p:sp>
          <p:nvSpPr>
            <p:cNvPr id="58" name="Google Shape;15003;p66">
              <a:extLst>
                <a:ext uri="{FF2B5EF4-FFF2-40B4-BE49-F238E27FC236}">
                  <a16:creationId xmlns:a16="http://schemas.microsoft.com/office/drawing/2014/main" id="{00BFA4DF-291A-43E9-AFD5-F2F51141460A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004;p66">
              <a:extLst>
                <a:ext uri="{FF2B5EF4-FFF2-40B4-BE49-F238E27FC236}">
                  <a16:creationId xmlns:a16="http://schemas.microsoft.com/office/drawing/2014/main" id="{54DF47DF-C374-4437-960E-94BE44725896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005;p66">
              <a:extLst>
                <a:ext uri="{FF2B5EF4-FFF2-40B4-BE49-F238E27FC236}">
                  <a16:creationId xmlns:a16="http://schemas.microsoft.com/office/drawing/2014/main" id="{485D7711-D147-4119-AECE-6974EB100B06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006;p66">
              <a:extLst>
                <a:ext uri="{FF2B5EF4-FFF2-40B4-BE49-F238E27FC236}">
                  <a16:creationId xmlns:a16="http://schemas.microsoft.com/office/drawing/2014/main" id="{7078EAFB-4495-4EF6-AF57-E7EA8F6EF573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007;p66">
              <a:extLst>
                <a:ext uri="{FF2B5EF4-FFF2-40B4-BE49-F238E27FC236}">
                  <a16:creationId xmlns:a16="http://schemas.microsoft.com/office/drawing/2014/main" id="{348DD82A-72D4-4CE7-BAB2-9CE14DE95341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29;p42">
            <a:extLst>
              <a:ext uri="{FF2B5EF4-FFF2-40B4-BE49-F238E27FC236}">
                <a16:creationId xmlns:a16="http://schemas.microsoft.com/office/drawing/2014/main" id="{63B49574-C80D-4FDB-B44F-5925EF8EE010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15002;p66">
            <a:extLst>
              <a:ext uri="{FF2B5EF4-FFF2-40B4-BE49-F238E27FC236}">
                <a16:creationId xmlns:a16="http://schemas.microsoft.com/office/drawing/2014/main" id="{F33C52C9-69FF-43C0-972B-FF9BBBB7729E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accent6"/>
          </a:solidFill>
        </p:grpSpPr>
        <p:sp>
          <p:nvSpPr>
            <p:cNvPr id="65" name="Google Shape;15003;p66">
              <a:extLst>
                <a:ext uri="{FF2B5EF4-FFF2-40B4-BE49-F238E27FC236}">
                  <a16:creationId xmlns:a16="http://schemas.microsoft.com/office/drawing/2014/main" id="{E99F3A41-0B76-4B05-B455-F5BB7B7C52CA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004;p66">
              <a:extLst>
                <a:ext uri="{FF2B5EF4-FFF2-40B4-BE49-F238E27FC236}">
                  <a16:creationId xmlns:a16="http://schemas.microsoft.com/office/drawing/2014/main" id="{3F2BF612-3002-4DAB-A2EE-E574F3EFB903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005;p66">
              <a:extLst>
                <a:ext uri="{FF2B5EF4-FFF2-40B4-BE49-F238E27FC236}">
                  <a16:creationId xmlns:a16="http://schemas.microsoft.com/office/drawing/2014/main" id="{5DBD94F9-B1B2-4DA3-B3EA-271B2AB89755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006;p66">
              <a:extLst>
                <a:ext uri="{FF2B5EF4-FFF2-40B4-BE49-F238E27FC236}">
                  <a16:creationId xmlns:a16="http://schemas.microsoft.com/office/drawing/2014/main" id="{D9E6F51D-0E1B-43B8-9FB0-EEC5B6E3B77A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007;p66">
              <a:extLst>
                <a:ext uri="{FF2B5EF4-FFF2-40B4-BE49-F238E27FC236}">
                  <a16:creationId xmlns:a16="http://schemas.microsoft.com/office/drawing/2014/main" id="{F9589E1B-3A27-4C3A-9D36-2BC04C2ED582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AEF91496-02D9-4A58-960A-58722D265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228" y="1621740"/>
            <a:ext cx="10068364" cy="4943652"/>
          </a:xfrm>
          <a:effectLst/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Options</a:t>
            </a:r>
          </a:p>
          <a:p>
            <a:pPr lvl="1"/>
            <a:r>
              <a:rPr lang="en-US" dirty="0">
                <a:effectLst/>
              </a:rPr>
              <a:t>Graph-based methods: Leiden, </a:t>
            </a:r>
            <a:r>
              <a:rPr lang="en-US" dirty="0" err="1">
                <a:effectLst/>
              </a:rPr>
              <a:t>infomap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Distance-based methods: Hierarchical clustering with different linkages</a:t>
            </a:r>
          </a:p>
          <a:p>
            <a:pPr lvl="1"/>
            <a:r>
              <a:rPr lang="en-US" dirty="0">
                <a:effectLst/>
              </a:rPr>
              <a:t>Centroid-based methods: k-means</a:t>
            </a:r>
          </a:p>
          <a:p>
            <a:pPr lvl="1"/>
            <a:r>
              <a:rPr lang="en-US" dirty="0">
                <a:effectLst/>
              </a:rPr>
              <a:t>Density-based methods: DBSCAN, mean shift</a:t>
            </a:r>
          </a:p>
          <a:p>
            <a:r>
              <a:rPr lang="en-US" dirty="0">
                <a:effectLst/>
              </a:rPr>
              <a:t>Workflow</a:t>
            </a:r>
          </a:p>
          <a:p>
            <a:pPr lvl="1"/>
            <a:r>
              <a:rPr lang="en-US" dirty="0">
                <a:effectLst/>
              </a:rPr>
              <a:t>Apply clustering, label cells, find differentially expressed genes</a:t>
            </a:r>
          </a:p>
          <a:p>
            <a:pPr lvl="1"/>
            <a:r>
              <a:rPr lang="en-US" dirty="0">
                <a:effectLst/>
              </a:rPr>
              <a:t>Use MIA to compare to literature-based cell types and to previous clustering results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F8734B74-E830-4DC5-BCB1-0658475188D5}"/>
              </a:ext>
            </a:extLst>
          </p:cNvPr>
          <p:cNvSpPr txBox="1">
            <a:spLocks/>
          </p:cNvSpPr>
          <p:nvPr/>
        </p:nvSpPr>
        <p:spPr>
          <a:xfrm>
            <a:off x="1359184" y="73631"/>
            <a:ext cx="10217112" cy="12879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Short term future directions: extend to additional unsupervised clustering methods</a:t>
            </a:r>
          </a:p>
        </p:txBody>
      </p:sp>
    </p:spTree>
    <p:extLst>
      <p:ext uri="{BB962C8B-B14F-4D97-AF65-F5344CB8AC3E}">
        <p14:creationId xmlns:p14="http://schemas.microsoft.com/office/powerpoint/2010/main" val="82366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9B48C6C-7D74-414C-9122-AB3CE1F30910}"/>
              </a:ext>
            </a:extLst>
          </p:cNvPr>
          <p:cNvSpPr/>
          <p:nvPr/>
        </p:nvSpPr>
        <p:spPr>
          <a:xfrm>
            <a:off x="-3521" y="0"/>
            <a:ext cx="103569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066D14C-829D-455B-B1A6-C98665413380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1624C27-AA15-49E4-9E76-75090AFC47E6}"/>
              </a:ext>
            </a:extLst>
          </p:cNvPr>
          <p:cNvSpPr/>
          <p:nvPr/>
        </p:nvSpPr>
        <p:spPr>
          <a:xfrm>
            <a:off x="1" y="1361583"/>
            <a:ext cx="954510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5386D9C-2590-42CA-AF18-E425EF68526A}"/>
              </a:ext>
            </a:extLst>
          </p:cNvPr>
          <p:cNvSpPr/>
          <p:nvPr/>
        </p:nvSpPr>
        <p:spPr>
          <a:xfrm>
            <a:off x="-3068" y="2714148"/>
            <a:ext cx="952499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CC9C8B-66CD-48DD-8FD4-F7994C0CD8CE}"/>
              </a:ext>
            </a:extLst>
          </p:cNvPr>
          <p:cNvSpPr/>
          <p:nvPr/>
        </p:nvSpPr>
        <p:spPr>
          <a:xfrm>
            <a:off x="-1" y="0"/>
            <a:ext cx="957262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DAC8B6EF-20E5-4D1D-9F6C-C30A49F68342}"/>
              </a:ext>
            </a:extLst>
          </p:cNvPr>
          <p:cNvSpPr/>
          <p:nvPr/>
        </p:nvSpPr>
        <p:spPr>
          <a:xfrm>
            <a:off x="-4953" y="5486400"/>
            <a:ext cx="965947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Google Shape;629;p42">
            <a:extLst>
              <a:ext uri="{FF2B5EF4-FFF2-40B4-BE49-F238E27FC236}">
                <a16:creationId xmlns:a16="http://schemas.microsoft.com/office/drawing/2014/main" id="{ACC50956-31E1-451D-8F2A-2DBA4E3DEC25}"/>
              </a:ext>
            </a:extLst>
          </p:cNvPr>
          <p:cNvSpPr/>
          <p:nvPr/>
        </p:nvSpPr>
        <p:spPr>
          <a:xfrm>
            <a:off x="155030" y="24356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15002;p66">
            <a:extLst>
              <a:ext uri="{FF2B5EF4-FFF2-40B4-BE49-F238E27FC236}">
                <a16:creationId xmlns:a16="http://schemas.microsoft.com/office/drawing/2014/main" id="{087E0C90-EF35-43DB-885E-BEF52840D8A2}"/>
              </a:ext>
            </a:extLst>
          </p:cNvPr>
          <p:cNvGrpSpPr/>
          <p:nvPr/>
        </p:nvGrpSpPr>
        <p:grpSpPr>
          <a:xfrm>
            <a:off x="331619" y="461591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95" name="Google Shape;15003;p66">
              <a:extLst>
                <a:ext uri="{FF2B5EF4-FFF2-40B4-BE49-F238E27FC236}">
                  <a16:creationId xmlns:a16="http://schemas.microsoft.com/office/drawing/2014/main" id="{184D293D-F6AA-409F-8B84-69BE2F972C92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004;p66">
              <a:extLst>
                <a:ext uri="{FF2B5EF4-FFF2-40B4-BE49-F238E27FC236}">
                  <a16:creationId xmlns:a16="http://schemas.microsoft.com/office/drawing/2014/main" id="{2BB1376E-A8D7-4905-B3AA-13F0E60396B5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005;p66">
              <a:extLst>
                <a:ext uri="{FF2B5EF4-FFF2-40B4-BE49-F238E27FC236}">
                  <a16:creationId xmlns:a16="http://schemas.microsoft.com/office/drawing/2014/main" id="{6C4F6AEE-6180-4864-94F9-8AAE4325F45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007;p66">
              <a:extLst>
                <a:ext uri="{FF2B5EF4-FFF2-40B4-BE49-F238E27FC236}">
                  <a16:creationId xmlns:a16="http://schemas.microsoft.com/office/drawing/2014/main" id="{464CE850-CB60-46AE-8B91-177A96802725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629;p42">
            <a:extLst>
              <a:ext uri="{FF2B5EF4-FFF2-40B4-BE49-F238E27FC236}">
                <a16:creationId xmlns:a16="http://schemas.microsoft.com/office/drawing/2014/main" id="{293F365F-04EB-456C-A192-C071F8D9295C}"/>
              </a:ext>
            </a:extLst>
          </p:cNvPr>
          <p:cNvSpPr/>
          <p:nvPr/>
        </p:nvSpPr>
        <p:spPr>
          <a:xfrm>
            <a:off x="168828" y="162174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E9BA8EF-6A3A-4EA3-B39A-61E8AA6C1901}"/>
              </a:ext>
            </a:extLst>
          </p:cNvPr>
          <p:cNvSpPr txBox="1"/>
          <p:nvPr/>
        </p:nvSpPr>
        <p:spPr>
          <a:xfrm>
            <a:off x="5967" y="2271895"/>
            <a:ext cx="9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Data and Methods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BCF15A9-0FC3-483A-B2EF-B001DE80D168}"/>
              </a:ext>
            </a:extLst>
          </p:cNvPr>
          <p:cNvSpPr/>
          <p:nvPr/>
        </p:nvSpPr>
        <p:spPr>
          <a:xfrm>
            <a:off x="1" y="4085747"/>
            <a:ext cx="958956" cy="1394079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Google Shape;629;p42">
            <a:extLst>
              <a:ext uri="{FF2B5EF4-FFF2-40B4-BE49-F238E27FC236}">
                <a16:creationId xmlns:a16="http://schemas.microsoft.com/office/drawing/2014/main" id="{493C168A-F0AD-4E56-99D7-4500B0F1639C}"/>
              </a:ext>
            </a:extLst>
          </p:cNvPr>
          <p:cNvSpPr/>
          <p:nvPr/>
        </p:nvSpPr>
        <p:spPr>
          <a:xfrm>
            <a:off x="155030" y="43293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D637F9B-8184-4713-8347-42CDF571329D}"/>
              </a:ext>
            </a:extLst>
          </p:cNvPr>
          <p:cNvSpPr txBox="1"/>
          <p:nvPr/>
        </p:nvSpPr>
        <p:spPr>
          <a:xfrm>
            <a:off x="-3068" y="49794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Discussion</a:t>
            </a:r>
          </a:p>
        </p:txBody>
      </p:sp>
      <p:grpSp>
        <p:nvGrpSpPr>
          <p:cNvPr id="169" name="Google Shape;15002;p66">
            <a:extLst>
              <a:ext uri="{FF2B5EF4-FFF2-40B4-BE49-F238E27FC236}">
                <a16:creationId xmlns:a16="http://schemas.microsoft.com/office/drawing/2014/main" id="{D5F0FF20-A519-48CF-8411-462DF6616CE2}"/>
              </a:ext>
            </a:extLst>
          </p:cNvPr>
          <p:cNvGrpSpPr/>
          <p:nvPr/>
        </p:nvGrpSpPr>
        <p:grpSpPr>
          <a:xfrm>
            <a:off x="340654" y="5925512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170" name="Google Shape;15003;p66">
              <a:extLst>
                <a:ext uri="{FF2B5EF4-FFF2-40B4-BE49-F238E27FC236}">
                  <a16:creationId xmlns:a16="http://schemas.microsoft.com/office/drawing/2014/main" id="{94389B9F-A70A-48B9-BF28-97A6D803B1B3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004;p66">
              <a:extLst>
                <a:ext uri="{FF2B5EF4-FFF2-40B4-BE49-F238E27FC236}">
                  <a16:creationId xmlns:a16="http://schemas.microsoft.com/office/drawing/2014/main" id="{719508A5-3774-417E-8CCB-C8118EB893FE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005;p66">
              <a:extLst>
                <a:ext uri="{FF2B5EF4-FFF2-40B4-BE49-F238E27FC236}">
                  <a16:creationId xmlns:a16="http://schemas.microsoft.com/office/drawing/2014/main" id="{7DADCAA4-2EE4-4B5D-9A61-8CF005AC1E5F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007;p66">
              <a:extLst>
                <a:ext uri="{FF2B5EF4-FFF2-40B4-BE49-F238E27FC236}">
                  <a16:creationId xmlns:a16="http://schemas.microsoft.com/office/drawing/2014/main" id="{FFE49585-8E57-4D98-86A1-92A7C575C9B6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A68470D1-DA28-42AE-B40C-53197064FBFF}"/>
              </a:ext>
            </a:extLst>
          </p:cNvPr>
          <p:cNvSpPr txBox="1"/>
          <p:nvPr/>
        </p:nvSpPr>
        <p:spPr>
          <a:xfrm>
            <a:off x="-3559" y="6357643"/>
            <a:ext cx="957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Black" panose="020B0A04020102020204" pitchFamily="34" charset="0"/>
              </a:rPr>
              <a:t>Future Directions</a:t>
            </a:r>
          </a:p>
        </p:txBody>
      </p:sp>
      <p:sp>
        <p:nvSpPr>
          <p:cNvPr id="180" name="Google Shape;629;p42">
            <a:extLst>
              <a:ext uri="{FF2B5EF4-FFF2-40B4-BE49-F238E27FC236}">
                <a16:creationId xmlns:a16="http://schemas.microsoft.com/office/drawing/2014/main" id="{72699D5A-FE3E-44A3-9E97-E3A9F68C53CD}"/>
              </a:ext>
            </a:extLst>
          </p:cNvPr>
          <p:cNvSpPr/>
          <p:nvPr/>
        </p:nvSpPr>
        <p:spPr>
          <a:xfrm>
            <a:off x="171545" y="29577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DEE3636-4104-46B3-852F-B3D53FDC93A2}"/>
              </a:ext>
            </a:extLst>
          </p:cNvPr>
          <p:cNvSpPr txBox="1"/>
          <p:nvPr/>
        </p:nvSpPr>
        <p:spPr>
          <a:xfrm>
            <a:off x="8684" y="36078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Results</a:t>
            </a:r>
          </a:p>
        </p:txBody>
      </p:sp>
      <p:sp>
        <p:nvSpPr>
          <p:cNvPr id="228" name="Google Shape;4893;p52">
            <a:extLst>
              <a:ext uri="{FF2B5EF4-FFF2-40B4-BE49-F238E27FC236}">
                <a16:creationId xmlns:a16="http://schemas.microsoft.com/office/drawing/2014/main" id="{E956BCF4-CE87-402D-BD4F-F04E035F8F43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894;p52">
            <a:extLst>
              <a:ext uri="{FF2B5EF4-FFF2-40B4-BE49-F238E27FC236}">
                <a16:creationId xmlns:a16="http://schemas.microsoft.com/office/drawing/2014/main" id="{AF2E36F4-0EB0-4CA0-B732-44DB2E15D38F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895;p52">
            <a:extLst>
              <a:ext uri="{FF2B5EF4-FFF2-40B4-BE49-F238E27FC236}">
                <a16:creationId xmlns:a16="http://schemas.microsoft.com/office/drawing/2014/main" id="{32957E9C-D9DB-4FF0-B601-8465E3865E67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896;p52">
            <a:extLst>
              <a:ext uri="{FF2B5EF4-FFF2-40B4-BE49-F238E27FC236}">
                <a16:creationId xmlns:a16="http://schemas.microsoft.com/office/drawing/2014/main" id="{788DE5CE-2550-4015-8797-9D5D99D47FB6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15006;p66">
            <a:extLst>
              <a:ext uri="{FF2B5EF4-FFF2-40B4-BE49-F238E27FC236}">
                <a16:creationId xmlns:a16="http://schemas.microsoft.com/office/drawing/2014/main" id="{25D44719-9B8A-4E2A-B9DE-D31A9FD543D1}"/>
              </a:ext>
            </a:extLst>
          </p:cNvPr>
          <p:cNvSpPr/>
          <p:nvPr/>
        </p:nvSpPr>
        <p:spPr>
          <a:xfrm>
            <a:off x="236078" y="5869617"/>
            <a:ext cx="448693" cy="368051"/>
          </a:xfrm>
          <a:custGeom>
            <a:avLst/>
            <a:gdLst/>
            <a:ahLst/>
            <a:cxnLst/>
            <a:rect l="l" t="t" r="r" b="b"/>
            <a:pathLst>
              <a:path w="11711" h="11516" extrusionOk="0">
                <a:moveTo>
                  <a:pt x="11312" y="344"/>
                </a:moveTo>
                <a:lnTo>
                  <a:pt x="10835" y="1987"/>
                </a:lnTo>
                <a:lnTo>
                  <a:pt x="9680" y="821"/>
                </a:lnTo>
                <a:lnTo>
                  <a:pt x="11312" y="344"/>
                </a:lnTo>
                <a:close/>
                <a:moveTo>
                  <a:pt x="4882" y="3821"/>
                </a:moveTo>
                <a:lnTo>
                  <a:pt x="2822" y="5881"/>
                </a:lnTo>
                <a:lnTo>
                  <a:pt x="477" y="5690"/>
                </a:lnTo>
                <a:cubicBezTo>
                  <a:pt x="453" y="5690"/>
                  <a:pt x="429" y="5643"/>
                  <a:pt x="465" y="5631"/>
                </a:cubicBezTo>
                <a:cubicBezTo>
                  <a:pt x="1477" y="4619"/>
                  <a:pt x="2822" y="4000"/>
                  <a:pt x="4227" y="3881"/>
                </a:cubicBezTo>
                <a:lnTo>
                  <a:pt x="4882" y="3821"/>
                </a:lnTo>
                <a:close/>
                <a:moveTo>
                  <a:pt x="2894" y="6297"/>
                </a:moveTo>
                <a:lnTo>
                  <a:pt x="3811" y="7226"/>
                </a:lnTo>
                <a:lnTo>
                  <a:pt x="3477" y="7571"/>
                </a:lnTo>
                <a:lnTo>
                  <a:pt x="2549" y="6643"/>
                </a:lnTo>
                <a:lnTo>
                  <a:pt x="2894" y="6297"/>
                </a:lnTo>
                <a:close/>
                <a:moveTo>
                  <a:pt x="2727" y="7333"/>
                </a:moveTo>
                <a:lnTo>
                  <a:pt x="3203" y="7810"/>
                </a:lnTo>
                <a:lnTo>
                  <a:pt x="2799" y="8226"/>
                </a:lnTo>
                <a:cubicBezTo>
                  <a:pt x="2787" y="8238"/>
                  <a:pt x="2763" y="8262"/>
                  <a:pt x="2739" y="8298"/>
                </a:cubicBezTo>
                <a:lnTo>
                  <a:pt x="2310" y="7869"/>
                </a:lnTo>
                <a:cubicBezTo>
                  <a:pt x="2287" y="7833"/>
                  <a:pt x="2287" y="7774"/>
                  <a:pt x="2310" y="7750"/>
                </a:cubicBezTo>
                <a:lnTo>
                  <a:pt x="2727" y="7333"/>
                </a:lnTo>
                <a:close/>
                <a:moveTo>
                  <a:pt x="9311" y="916"/>
                </a:moveTo>
                <a:lnTo>
                  <a:pt x="10740" y="2345"/>
                </a:lnTo>
                <a:lnTo>
                  <a:pt x="10299" y="3821"/>
                </a:lnTo>
                <a:lnTo>
                  <a:pt x="5597" y="8524"/>
                </a:lnTo>
                <a:lnTo>
                  <a:pt x="4680" y="7595"/>
                </a:lnTo>
                <a:lnTo>
                  <a:pt x="6823" y="5452"/>
                </a:lnTo>
                <a:cubicBezTo>
                  <a:pt x="6966" y="5309"/>
                  <a:pt x="7001" y="5035"/>
                  <a:pt x="6811" y="4833"/>
                </a:cubicBezTo>
                <a:cubicBezTo>
                  <a:pt x="6728" y="4750"/>
                  <a:pt x="6617" y="4708"/>
                  <a:pt x="6506" y="4708"/>
                </a:cubicBezTo>
                <a:cubicBezTo>
                  <a:pt x="6394" y="4708"/>
                  <a:pt x="6281" y="4750"/>
                  <a:pt x="6192" y="4833"/>
                </a:cubicBezTo>
                <a:lnTo>
                  <a:pt x="4049" y="6976"/>
                </a:lnTo>
                <a:lnTo>
                  <a:pt x="3132" y="6047"/>
                </a:lnTo>
                <a:lnTo>
                  <a:pt x="7835" y="1344"/>
                </a:lnTo>
                <a:lnTo>
                  <a:pt x="9311" y="916"/>
                </a:lnTo>
                <a:close/>
                <a:moveTo>
                  <a:pt x="6495" y="5047"/>
                </a:moveTo>
                <a:cubicBezTo>
                  <a:pt x="6522" y="5047"/>
                  <a:pt x="6549" y="5059"/>
                  <a:pt x="6573" y="5083"/>
                </a:cubicBezTo>
                <a:cubicBezTo>
                  <a:pt x="6609" y="5131"/>
                  <a:pt x="6609" y="5178"/>
                  <a:pt x="6573" y="5226"/>
                </a:cubicBezTo>
                <a:lnTo>
                  <a:pt x="4311" y="7488"/>
                </a:lnTo>
                <a:lnTo>
                  <a:pt x="3203" y="8595"/>
                </a:lnTo>
                <a:cubicBezTo>
                  <a:pt x="3180" y="8619"/>
                  <a:pt x="3153" y="8631"/>
                  <a:pt x="3127" y="8631"/>
                </a:cubicBezTo>
                <a:cubicBezTo>
                  <a:pt x="3102" y="8631"/>
                  <a:pt x="3078" y="8619"/>
                  <a:pt x="3060" y="8595"/>
                </a:cubicBezTo>
                <a:cubicBezTo>
                  <a:pt x="3013" y="8548"/>
                  <a:pt x="3013" y="8488"/>
                  <a:pt x="3060" y="8441"/>
                </a:cubicBezTo>
                <a:lnTo>
                  <a:pt x="6418" y="5083"/>
                </a:lnTo>
                <a:cubicBezTo>
                  <a:pt x="6442" y="5059"/>
                  <a:pt x="6469" y="5047"/>
                  <a:pt x="6495" y="5047"/>
                </a:cubicBezTo>
                <a:close/>
                <a:moveTo>
                  <a:pt x="4430" y="7857"/>
                </a:moveTo>
                <a:lnTo>
                  <a:pt x="5346" y="8786"/>
                </a:lnTo>
                <a:lnTo>
                  <a:pt x="5001" y="9119"/>
                </a:lnTo>
                <a:lnTo>
                  <a:pt x="4989" y="9119"/>
                </a:lnTo>
                <a:lnTo>
                  <a:pt x="4084" y="8202"/>
                </a:lnTo>
                <a:lnTo>
                  <a:pt x="4430" y="7857"/>
                </a:lnTo>
                <a:close/>
                <a:moveTo>
                  <a:pt x="3846" y="8429"/>
                </a:moveTo>
                <a:lnTo>
                  <a:pt x="4323" y="8905"/>
                </a:lnTo>
                <a:lnTo>
                  <a:pt x="3906" y="9322"/>
                </a:lnTo>
                <a:cubicBezTo>
                  <a:pt x="3894" y="9334"/>
                  <a:pt x="3858" y="9357"/>
                  <a:pt x="3846" y="9357"/>
                </a:cubicBezTo>
                <a:cubicBezTo>
                  <a:pt x="3834" y="9357"/>
                  <a:pt x="3811" y="9357"/>
                  <a:pt x="3787" y="9322"/>
                </a:cubicBezTo>
                <a:lnTo>
                  <a:pt x="3358" y="8905"/>
                </a:lnTo>
                <a:cubicBezTo>
                  <a:pt x="3382" y="8893"/>
                  <a:pt x="3394" y="8881"/>
                  <a:pt x="3430" y="8845"/>
                </a:cubicBezTo>
                <a:lnTo>
                  <a:pt x="3846" y="8429"/>
                </a:lnTo>
                <a:close/>
                <a:moveTo>
                  <a:pt x="11322" y="1"/>
                </a:moveTo>
                <a:cubicBezTo>
                  <a:pt x="11295" y="1"/>
                  <a:pt x="11267" y="4"/>
                  <a:pt x="11240" y="11"/>
                </a:cubicBezTo>
                <a:cubicBezTo>
                  <a:pt x="10514" y="213"/>
                  <a:pt x="8394" y="844"/>
                  <a:pt x="7704" y="1035"/>
                </a:cubicBezTo>
                <a:cubicBezTo>
                  <a:pt x="7668" y="1047"/>
                  <a:pt x="7656" y="1059"/>
                  <a:pt x="7621" y="1083"/>
                </a:cubicBezTo>
                <a:lnTo>
                  <a:pt x="5263" y="3440"/>
                </a:lnTo>
                <a:lnTo>
                  <a:pt x="4203" y="3535"/>
                </a:lnTo>
                <a:cubicBezTo>
                  <a:pt x="2703" y="3654"/>
                  <a:pt x="1286" y="4321"/>
                  <a:pt x="227" y="5381"/>
                </a:cubicBezTo>
                <a:cubicBezTo>
                  <a:pt x="1" y="5595"/>
                  <a:pt x="143" y="5988"/>
                  <a:pt x="465" y="6024"/>
                </a:cubicBezTo>
                <a:lnTo>
                  <a:pt x="2525" y="6190"/>
                </a:lnTo>
                <a:lnTo>
                  <a:pt x="2310" y="6405"/>
                </a:lnTo>
                <a:cubicBezTo>
                  <a:pt x="2179" y="6536"/>
                  <a:pt x="2179" y="6750"/>
                  <a:pt x="2310" y="6881"/>
                </a:cubicBezTo>
                <a:lnTo>
                  <a:pt x="2525" y="7083"/>
                </a:lnTo>
                <a:lnTo>
                  <a:pt x="2108" y="7500"/>
                </a:lnTo>
                <a:cubicBezTo>
                  <a:pt x="1941" y="7667"/>
                  <a:pt x="1941" y="7941"/>
                  <a:pt x="2108" y="8095"/>
                </a:cubicBezTo>
                <a:lnTo>
                  <a:pt x="3561" y="9560"/>
                </a:lnTo>
                <a:cubicBezTo>
                  <a:pt x="3644" y="9643"/>
                  <a:pt x="3751" y="9685"/>
                  <a:pt x="3858" y="9685"/>
                </a:cubicBezTo>
                <a:cubicBezTo>
                  <a:pt x="3965" y="9685"/>
                  <a:pt x="4073" y="9643"/>
                  <a:pt x="4156" y="9560"/>
                </a:cubicBezTo>
                <a:lnTo>
                  <a:pt x="4573" y="9143"/>
                </a:lnTo>
                <a:lnTo>
                  <a:pt x="4763" y="9334"/>
                </a:lnTo>
                <a:cubicBezTo>
                  <a:pt x="4835" y="9399"/>
                  <a:pt x="4924" y="9432"/>
                  <a:pt x="5015" y="9432"/>
                </a:cubicBezTo>
                <a:cubicBezTo>
                  <a:pt x="5105" y="9432"/>
                  <a:pt x="5198" y="9399"/>
                  <a:pt x="5275" y="9334"/>
                </a:cubicBezTo>
                <a:lnTo>
                  <a:pt x="5477" y="9131"/>
                </a:lnTo>
                <a:lnTo>
                  <a:pt x="5656" y="11179"/>
                </a:lnTo>
                <a:cubicBezTo>
                  <a:pt x="5680" y="11334"/>
                  <a:pt x="5763" y="11453"/>
                  <a:pt x="5894" y="11500"/>
                </a:cubicBezTo>
                <a:cubicBezTo>
                  <a:pt x="5935" y="11511"/>
                  <a:pt x="5975" y="11516"/>
                  <a:pt x="6015" y="11516"/>
                </a:cubicBezTo>
                <a:cubicBezTo>
                  <a:pt x="6115" y="11516"/>
                  <a:pt x="6210" y="11482"/>
                  <a:pt x="6287" y="11405"/>
                </a:cubicBezTo>
                <a:cubicBezTo>
                  <a:pt x="6942" y="10750"/>
                  <a:pt x="7430" y="9977"/>
                  <a:pt x="7763" y="9119"/>
                </a:cubicBezTo>
                <a:cubicBezTo>
                  <a:pt x="7787" y="9024"/>
                  <a:pt x="7740" y="8941"/>
                  <a:pt x="7656" y="8893"/>
                </a:cubicBezTo>
                <a:cubicBezTo>
                  <a:pt x="7635" y="8885"/>
                  <a:pt x="7614" y="8881"/>
                  <a:pt x="7594" y="8881"/>
                </a:cubicBezTo>
                <a:cubicBezTo>
                  <a:pt x="7525" y="8881"/>
                  <a:pt x="7467" y="8926"/>
                  <a:pt x="7430" y="9000"/>
                </a:cubicBezTo>
                <a:cubicBezTo>
                  <a:pt x="7132" y="9810"/>
                  <a:pt x="6656" y="10560"/>
                  <a:pt x="6037" y="11167"/>
                </a:cubicBezTo>
                <a:cubicBezTo>
                  <a:pt x="6027" y="11172"/>
                  <a:pt x="6015" y="11175"/>
                  <a:pt x="6005" y="11175"/>
                </a:cubicBezTo>
                <a:cubicBezTo>
                  <a:pt x="5990" y="11175"/>
                  <a:pt x="5978" y="11169"/>
                  <a:pt x="5978" y="11155"/>
                </a:cubicBezTo>
                <a:lnTo>
                  <a:pt x="5763" y="8822"/>
                </a:lnTo>
                <a:lnTo>
                  <a:pt x="7835" y="6750"/>
                </a:lnTo>
                <a:lnTo>
                  <a:pt x="7835" y="6750"/>
                </a:lnTo>
                <a:cubicBezTo>
                  <a:pt x="7763" y="7583"/>
                  <a:pt x="7740" y="7810"/>
                  <a:pt x="7656" y="8238"/>
                </a:cubicBezTo>
                <a:cubicBezTo>
                  <a:pt x="7644" y="8322"/>
                  <a:pt x="7680" y="8417"/>
                  <a:pt x="7787" y="8441"/>
                </a:cubicBezTo>
                <a:cubicBezTo>
                  <a:pt x="7803" y="8445"/>
                  <a:pt x="7819" y="8447"/>
                  <a:pt x="7834" y="8447"/>
                </a:cubicBezTo>
                <a:cubicBezTo>
                  <a:pt x="7909" y="8447"/>
                  <a:pt x="7972" y="8399"/>
                  <a:pt x="8002" y="8310"/>
                </a:cubicBezTo>
                <a:cubicBezTo>
                  <a:pt x="8121" y="7786"/>
                  <a:pt x="8121" y="7548"/>
                  <a:pt x="8216" y="6393"/>
                </a:cubicBezTo>
                <a:lnTo>
                  <a:pt x="10585" y="4023"/>
                </a:lnTo>
                <a:cubicBezTo>
                  <a:pt x="10597" y="4011"/>
                  <a:pt x="10621" y="3976"/>
                  <a:pt x="10633" y="3952"/>
                </a:cubicBezTo>
                <a:lnTo>
                  <a:pt x="11109" y="2345"/>
                </a:lnTo>
                <a:lnTo>
                  <a:pt x="11669" y="404"/>
                </a:lnTo>
                <a:cubicBezTo>
                  <a:pt x="11711" y="193"/>
                  <a:pt x="11529" y="1"/>
                  <a:pt x="11322" y="1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68A617D-35CF-40CF-9284-8CA36C006F1B}"/>
              </a:ext>
            </a:extLst>
          </p:cNvPr>
          <p:cNvGrpSpPr/>
          <p:nvPr/>
        </p:nvGrpSpPr>
        <p:grpSpPr>
          <a:xfrm>
            <a:off x="257168" y="4492806"/>
            <a:ext cx="412152" cy="337088"/>
            <a:chOff x="1347795" y="4492806"/>
            <a:chExt cx="412152" cy="337088"/>
          </a:xfrm>
        </p:grpSpPr>
        <p:sp>
          <p:nvSpPr>
            <p:cNvPr id="241" name="Google Shape;15591;p67">
              <a:extLst>
                <a:ext uri="{FF2B5EF4-FFF2-40B4-BE49-F238E27FC236}">
                  <a16:creationId xmlns:a16="http://schemas.microsoft.com/office/drawing/2014/main" id="{E3FD51C9-4FC3-4A05-93E3-D3346B983693}"/>
                </a:ext>
              </a:extLst>
            </p:cNvPr>
            <p:cNvSpPr/>
            <p:nvPr/>
          </p:nvSpPr>
          <p:spPr>
            <a:xfrm>
              <a:off x="1478945" y="4622349"/>
              <a:ext cx="26429" cy="21288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5592;p67">
              <a:extLst>
                <a:ext uri="{FF2B5EF4-FFF2-40B4-BE49-F238E27FC236}">
                  <a16:creationId xmlns:a16="http://schemas.microsoft.com/office/drawing/2014/main" id="{0AA0FE86-C6EE-4E00-9D0A-3D408A47EA10}"/>
                </a:ext>
              </a:extLst>
            </p:cNvPr>
            <p:cNvSpPr/>
            <p:nvPr/>
          </p:nvSpPr>
          <p:spPr>
            <a:xfrm>
              <a:off x="1540867" y="4622349"/>
              <a:ext cx="26008" cy="21288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5593;p67">
              <a:extLst>
                <a:ext uri="{FF2B5EF4-FFF2-40B4-BE49-F238E27FC236}">
                  <a16:creationId xmlns:a16="http://schemas.microsoft.com/office/drawing/2014/main" id="{C5348938-38A0-4145-B1B0-92B8137D7397}"/>
                </a:ext>
              </a:extLst>
            </p:cNvPr>
            <p:cNvSpPr/>
            <p:nvPr/>
          </p:nvSpPr>
          <p:spPr>
            <a:xfrm>
              <a:off x="1601872" y="4622349"/>
              <a:ext cx="26468" cy="21288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5594;p67">
              <a:extLst>
                <a:ext uri="{FF2B5EF4-FFF2-40B4-BE49-F238E27FC236}">
                  <a16:creationId xmlns:a16="http://schemas.microsoft.com/office/drawing/2014/main" id="{C3A937CD-DCF2-4909-93B1-740C92D86E37}"/>
                </a:ext>
              </a:extLst>
            </p:cNvPr>
            <p:cNvSpPr/>
            <p:nvPr/>
          </p:nvSpPr>
          <p:spPr>
            <a:xfrm>
              <a:off x="1347795" y="4492806"/>
              <a:ext cx="412152" cy="337088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4E993F9-E8FB-4558-93EF-3E62AEF693CB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  <a:solidFill>
            <a:schemeClr val="bg1"/>
          </a:solidFill>
        </p:grpSpPr>
        <p:sp>
          <p:nvSpPr>
            <p:cNvPr id="274" name="Google Shape;4916;p52">
              <a:extLst>
                <a:ext uri="{FF2B5EF4-FFF2-40B4-BE49-F238E27FC236}">
                  <a16:creationId xmlns:a16="http://schemas.microsoft.com/office/drawing/2014/main" id="{51969540-6D88-484D-8FE0-A5B6FADCB9E2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917;p52">
              <a:extLst>
                <a:ext uri="{FF2B5EF4-FFF2-40B4-BE49-F238E27FC236}">
                  <a16:creationId xmlns:a16="http://schemas.microsoft.com/office/drawing/2014/main" id="{02248631-9F16-4D62-B866-163F2C4703F9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918;p52">
              <a:extLst>
                <a:ext uri="{FF2B5EF4-FFF2-40B4-BE49-F238E27FC236}">
                  <a16:creationId xmlns:a16="http://schemas.microsoft.com/office/drawing/2014/main" id="{090D2F7C-E7BC-47F3-A4D3-FEA9EF975424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919;p52">
              <a:extLst>
                <a:ext uri="{FF2B5EF4-FFF2-40B4-BE49-F238E27FC236}">
                  <a16:creationId xmlns:a16="http://schemas.microsoft.com/office/drawing/2014/main" id="{28DCA1A4-FE11-4D0D-BB82-FD23094FCC6B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920;p52">
              <a:extLst>
                <a:ext uri="{FF2B5EF4-FFF2-40B4-BE49-F238E27FC236}">
                  <a16:creationId xmlns:a16="http://schemas.microsoft.com/office/drawing/2014/main" id="{0C1F8322-E356-481E-A050-BD5DEB43B9EF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921;p52">
              <a:extLst>
                <a:ext uri="{FF2B5EF4-FFF2-40B4-BE49-F238E27FC236}">
                  <a16:creationId xmlns:a16="http://schemas.microsoft.com/office/drawing/2014/main" id="{5FB98165-92DE-406B-896D-988A6516894A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2A33240-77F0-4F77-AA89-33079E81A24C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</p:grpSpPr>
        <p:sp>
          <p:nvSpPr>
            <p:cNvPr id="281" name="Google Shape;5008;p52">
              <a:extLst>
                <a:ext uri="{FF2B5EF4-FFF2-40B4-BE49-F238E27FC236}">
                  <a16:creationId xmlns:a16="http://schemas.microsoft.com/office/drawing/2014/main" id="{464630E8-6315-4DA3-BD83-10A73C30F4F4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009;p52">
              <a:extLst>
                <a:ext uri="{FF2B5EF4-FFF2-40B4-BE49-F238E27FC236}">
                  <a16:creationId xmlns:a16="http://schemas.microsoft.com/office/drawing/2014/main" id="{2B393C9A-311A-4295-887A-61C9F70AFE3C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010;p52">
              <a:extLst>
                <a:ext uri="{FF2B5EF4-FFF2-40B4-BE49-F238E27FC236}">
                  <a16:creationId xmlns:a16="http://schemas.microsoft.com/office/drawing/2014/main" id="{406B19E2-8F69-43B7-92D9-D56B6AEAC8BC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40340BC-4806-4507-A390-5478756A48DA}"/>
              </a:ext>
            </a:extLst>
          </p:cNvPr>
          <p:cNvSpPr txBox="1"/>
          <p:nvPr/>
        </p:nvSpPr>
        <p:spPr>
          <a:xfrm>
            <a:off x="-35568" y="893722"/>
            <a:ext cx="1035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grpSp>
        <p:nvGrpSpPr>
          <p:cNvPr id="57" name="Google Shape;15002;p66">
            <a:extLst>
              <a:ext uri="{FF2B5EF4-FFF2-40B4-BE49-F238E27FC236}">
                <a16:creationId xmlns:a16="http://schemas.microsoft.com/office/drawing/2014/main" id="{463594F9-84FC-41A3-84F8-6D476E306D31}"/>
              </a:ext>
            </a:extLst>
          </p:cNvPr>
          <p:cNvGrpSpPr/>
          <p:nvPr/>
        </p:nvGrpSpPr>
        <p:grpSpPr>
          <a:xfrm>
            <a:off x="299108" y="5842587"/>
            <a:ext cx="371883" cy="365691"/>
            <a:chOff x="860940" y="2746477"/>
            <a:chExt cx="371883" cy="365691"/>
          </a:xfrm>
          <a:solidFill>
            <a:schemeClr val="accent6"/>
          </a:solidFill>
        </p:grpSpPr>
        <p:sp>
          <p:nvSpPr>
            <p:cNvPr id="58" name="Google Shape;15003;p66">
              <a:extLst>
                <a:ext uri="{FF2B5EF4-FFF2-40B4-BE49-F238E27FC236}">
                  <a16:creationId xmlns:a16="http://schemas.microsoft.com/office/drawing/2014/main" id="{00BFA4DF-291A-43E9-AFD5-F2F51141460A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004;p66">
              <a:extLst>
                <a:ext uri="{FF2B5EF4-FFF2-40B4-BE49-F238E27FC236}">
                  <a16:creationId xmlns:a16="http://schemas.microsoft.com/office/drawing/2014/main" id="{54DF47DF-C374-4437-960E-94BE44725896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005;p66">
              <a:extLst>
                <a:ext uri="{FF2B5EF4-FFF2-40B4-BE49-F238E27FC236}">
                  <a16:creationId xmlns:a16="http://schemas.microsoft.com/office/drawing/2014/main" id="{485D7711-D147-4119-AECE-6974EB100B06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006;p66">
              <a:extLst>
                <a:ext uri="{FF2B5EF4-FFF2-40B4-BE49-F238E27FC236}">
                  <a16:creationId xmlns:a16="http://schemas.microsoft.com/office/drawing/2014/main" id="{7078EAFB-4495-4EF6-AF57-E7EA8F6EF573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007;p66">
              <a:extLst>
                <a:ext uri="{FF2B5EF4-FFF2-40B4-BE49-F238E27FC236}">
                  <a16:creationId xmlns:a16="http://schemas.microsoft.com/office/drawing/2014/main" id="{348DD82A-72D4-4CE7-BAB2-9CE14DE95341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29;p42">
            <a:extLst>
              <a:ext uri="{FF2B5EF4-FFF2-40B4-BE49-F238E27FC236}">
                <a16:creationId xmlns:a16="http://schemas.microsoft.com/office/drawing/2014/main" id="{63B49574-C80D-4FDB-B44F-5925EF8EE010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15002;p66">
            <a:extLst>
              <a:ext uri="{FF2B5EF4-FFF2-40B4-BE49-F238E27FC236}">
                <a16:creationId xmlns:a16="http://schemas.microsoft.com/office/drawing/2014/main" id="{F33C52C9-69FF-43C0-972B-FF9BBBB7729E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accent6"/>
          </a:solidFill>
        </p:grpSpPr>
        <p:sp>
          <p:nvSpPr>
            <p:cNvPr id="65" name="Google Shape;15003;p66">
              <a:extLst>
                <a:ext uri="{FF2B5EF4-FFF2-40B4-BE49-F238E27FC236}">
                  <a16:creationId xmlns:a16="http://schemas.microsoft.com/office/drawing/2014/main" id="{E99F3A41-0B76-4B05-B455-F5BB7B7C52CA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004;p66">
              <a:extLst>
                <a:ext uri="{FF2B5EF4-FFF2-40B4-BE49-F238E27FC236}">
                  <a16:creationId xmlns:a16="http://schemas.microsoft.com/office/drawing/2014/main" id="{3F2BF612-3002-4DAB-A2EE-E574F3EFB903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005;p66">
              <a:extLst>
                <a:ext uri="{FF2B5EF4-FFF2-40B4-BE49-F238E27FC236}">
                  <a16:creationId xmlns:a16="http://schemas.microsoft.com/office/drawing/2014/main" id="{5DBD94F9-B1B2-4DA3-B3EA-271B2AB89755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006;p66">
              <a:extLst>
                <a:ext uri="{FF2B5EF4-FFF2-40B4-BE49-F238E27FC236}">
                  <a16:creationId xmlns:a16="http://schemas.microsoft.com/office/drawing/2014/main" id="{D9E6F51D-0E1B-43B8-9FB0-EEC5B6E3B77A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007;p66">
              <a:extLst>
                <a:ext uri="{FF2B5EF4-FFF2-40B4-BE49-F238E27FC236}">
                  <a16:creationId xmlns:a16="http://schemas.microsoft.com/office/drawing/2014/main" id="{F9589E1B-3A27-4C3A-9D36-2BC04C2ED582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AEF91496-02D9-4A58-960A-58722D265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228" y="1621740"/>
            <a:ext cx="9800522" cy="4943652"/>
          </a:xfrm>
          <a:effectLst/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Find supervised cell typing methods that can be performed with existing databases</a:t>
            </a:r>
          </a:p>
          <a:p>
            <a:pPr lvl="1"/>
            <a:r>
              <a:rPr lang="en-US" dirty="0">
                <a:effectLst/>
              </a:rPr>
              <a:t>Caveat: currently human breast tissue is not in the Human Cell Atlas or other databases</a:t>
            </a:r>
          </a:p>
          <a:p>
            <a:pPr lvl="1"/>
            <a:r>
              <a:rPr lang="en-US" dirty="0">
                <a:effectLst/>
              </a:rPr>
              <a:t>Mouse breast tissue has been analyzed</a:t>
            </a:r>
          </a:p>
          <a:p>
            <a:pPr lvl="1"/>
            <a:r>
              <a:rPr lang="en-US" dirty="0">
                <a:effectLst/>
              </a:rPr>
              <a:t>Some methods (e.g. </a:t>
            </a:r>
            <a:r>
              <a:rPr lang="en-US" dirty="0" err="1">
                <a:effectLst/>
              </a:rPr>
              <a:t>SingleCellNet</a:t>
            </a:r>
            <a:r>
              <a:rPr lang="en-US" dirty="0">
                <a:effectLst/>
              </a:rPr>
              <a:t>) can perform cross-species classification</a:t>
            </a:r>
          </a:p>
          <a:p>
            <a:r>
              <a:rPr lang="en-US" dirty="0">
                <a:effectLst/>
              </a:rPr>
              <a:t>Experiment with ensemble methods that combine different unsupervised (and possibly supervised) clustering approaches</a:t>
            </a:r>
          </a:p>
          <a:p>
            <a:pPr lvl="1"/>
            <a:r>
              <a:rPr lang="en-US" dirty="0">
                <a:effectLst/>
              </a:rPr>
              <a:t>Would need to switch/expand to a dataset with high confidence cell type annotations to assess performance</a:t>
            </a:r>
          </a:p>
          <a:p>
            <a:r>
              <a:rPr lang="en-US" dirty="0">
                <a:effectLst/>
              </a:rPr>
              <a:t>Decide on “best” cell type classifications and perform downstream single cell analysis</a:t>
            </a:r>
          </a:p>
          <a:p>
            <a:pPr lvl="1"/>
            <a:r>
              <a:rPr lang="en-US" dirty="0">
                <a:effectLst/>
              </a:rPr>
              <a:t>Infer cell-cell interactions important to these tumors</a:t>
            </a:r>
          </a:p>
          <a:p>
            <a:pPr lvl="1"/>
            <a:r>
              <a:rPr lang="en-US" dirty="0">
                <a:effectLst/>
              </a:rPr>
              <a:t>Use to build mechanistic models of tumor ecosystem signaling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F8734B74-E830-4DC5-BCB1-0658475188D5}"/>
              </a:ext>
            </a:extLst>
          </p:cNvPr>
          <p:cNvSpPr txBox="1">
            <a:spLocks/>
          </p:cNvSpPr>
          <p:nvPr/>
        </p:nvSpPr>
        <p:spPr>
          <a:xfrm>
            <a:off x="1359184" y="73631"/>
            <a:ext cx="10217112" cy="12879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Longer term 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143122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32E7-3325-4175-A41B-CDF4641E0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291" y="3209467"/>
            <a:ext cx="5653088" cy="970450"/>
          </a:xfrm>
        </p:spPr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5FC53-E552-43C3-832D-990BB8D2C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299" y="4110523"/>
            <a:ext cx="3032711" cy="1083044"/>
          </a:xfrm>
        </p:spPr>
        <p:txBody>
          <a:bodyPr/>
          <a:lstStyle/>
          <a:p>
            <a:r>
              <a:rPr lang="en-US" dirty="0"/>
              <a:t>Alexis Battle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AA87BAA1-9A6A-4CCE-B907-6750385F78D5}"/>
              </a:ext>
            </a:extLst>
          </p:cNvPr>
          <p:cNvSpPr txBox="1">
            <a:spLocks/>
          </p:cNvSpPr>
          <p:nvPr/>
        </p:nvSpPr>
        <p:spPr>
          <a:xfrm>
            <a:off x="2928577" y="-2027"/>
            <a:ext cx="5653088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References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47CD56C4-4B5E-4A39-8D15-19E190435FD2}"/>
              </a:ext>
            </a:extLst>
          </p:cNvPr>
          <p:cNvSpPr txBox="1">
            <a:spLocks/>
          </p:cNvSpPr>
          <p:nvPr/>
        </p:nvSpPr>
        <p:spPr>
          <a:xfrm>
            <a:off x="2045413" y="5358573"/>
            <a:ext cx="3124201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22" name="Google Shape;629;p42">
            <a:extLst>
              <a:ext uri="{FF2B5EF4-FFF2-40B4-BE49-F238E27FC236}">
                <a16:creationId xmlns:a16="http://schemas.microsoft.com/office/drawing/2014/main" id="{531E85B0-FC1B-415C-AF9C-7771E6AB355E}"/>
              </a:ext>
            </a:extLst>
          </p:cNvPr>
          <p:cNvSpPr/>
          <p:nvPr/>
        </p:nvSpPr>
        <p:spPr>
          <a:xfrm>
            <a:off x="510698" y="5203972"/>
            <a:ext cx="1459008" cy="1335682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629;p42">
            <a:extLst>
              <a:ext uri="{FF2B5EF4-FFF2-40B4-BE49-F238E27FC236}">
                <a16:creationId xmlns:a16="http://schemas.microsoft.com/office/drawing/2014/main" id="{D2FD3C0A-CB52-4975-9D8E-1D059831AC42}"/>
              </a:ext>
            </a:extLst>
          </p:cNvPr>
          <p:cNvSpPr/>
          <p:nvPr/>
        </p:nvSpPr>
        <p:spPr>
          <a:xfrm>
            <a:off x="5360894" y="5200651"/>
            <a:ext cx="1459008" cy="1335682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629;p42">
            <a:extLst>
              <a:ext uri="{FF2B5EF4-FFF2-40B4-BE49-F238E27FC236}">
                <a16:creationId xmlns:a16="http://schemas.microsoft.com/office/drawing/2014/main" id="{5178A21B-FFFC-4D4D-8955-EA4244D60038}"/>
              </a:ext>
            </a:extLst>
          </p:cNvPr>
          <p:cNvSpPr/>
          <p:nvPr/>
        </p:nvSpPr>
        <p:spPr>
          <a:xfrm>
            <a:off x="10211090" y="5200651"/>
            <a:ext cx="1459008" cy="1335682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15322;p67">
            <a:extLst>
              <a:ext uri="{FF2B5EF4-FFF2-40B4-BE49-F238E27FC236}">
                <a16:creationId xmlns:a16="http://schemas.microsoft.com/office/drawing/2014/main" id="{CE87D651-58A3-4DC4-8B1E-2E845DD3C03A}"/>
              </a:ext>
            </a:extLst>
          </p:cNvPr>
          <p:cNvGrpSpPr/>
          <p:nvPr/>
        </p:nvGrpSpPr>
        <p:grpSpPr>
          <a:xfrm>
            <a:off x="956163" y="5437819"/>
            <a:ext cx="568078" cy="857583"/>
            <a:chOff x="6275635" y="4282651"/>
            <a:chExt cx="209383" cy="366778"/>
          </a:xfrm>
          <a:solidFill>
            <a:schemeClr val="accent6"/>
          </a:solidFill>
        </p:grpSpPr>
        <p:sp>
          <p:nvSpPr>
            <p:cNvPr id="26" name="Google Shape;15323;p67">
              <a:extLst>
                <a:ext uri="{FF2B5EF4-FFF2-40B4-BE49-F238E27FC236}">
                  <a16:creationId xmlns:a16="http://schemas.microsoft.com/office/drawing/2014/main" id="{9AA7E82D-38B7-44B9-B65C-FB4D078E0711}"/>
                </a:ext>
              </a:extLst>
            </p:cNvPr>
            <p:cNvSpPr/>
            <p:nvPr/>
          </p:nvSpPr>
          <p:spPr>
            <a:xfrm>
              <a:off x="6275635" y="4282651"/>
              <a:ext cx="89162" cy="366778"/>
            </a:xfrm>
            <a:custGeom>
              <a:avLst/>
              <a:gdLst/>
              <a:ahLst/>
              <a:cxnLst/>
              <a:rect l="l" t="t" r="r" b="b"/>
              <a:pathLst>
                <a:path w="2799" h="11514" extrusionOk="0">
                  <a:moveTo>
                    <a:pt x="1382" y="1751"/>
                  </a:moveTo>
                  <a:cubicBezTo>
                    <a:pt x="1667" y="1917"/>
                    <a:pt x="1929" y="2084"/>
                    <a:pt x="2132" y="2275"/>
                  </a:cubicBezTo>
                  <a:lnTo>
                    <a:pt x="620" y="2275"/>
                  </a:lnTo>
                  <a:cubicBezTo>
                    <a:pt x="822" y="2084"/>
                    <a:pt x="1084" y="1917"/>
                    <a:pt x="1382" y="1751"/>
                  </a:cubicBezTo>
                  <a:close/>
                  <a:moveTo>
                    <a:pt x="2370" y="2620"/>
                  </a:moveTo>
                  <a:cubicBezTo>
                    <a:pt x="2465" y="2822"/>
                    <a:pt x="2489" y="3048"/>
                    <a:pt x="2382" y="3298"/>
                  </a:cubicBezTo>
                  <a:lnTo>
                    <a:pt x="381" y="3298"/>
                  </a:lnTo>
                  <a:cubicBezTo>
                    <a:pt x="298" y="3084"/>
                    <a:pt x="286" y="2858"/>
                    <a:pt x="381" y="2620"/>
                  </a:cubicBezTo>
                  <a:close/>
                  <a:moveTo>
                    <a:pt x="2144" y="3644"/>
                  </a:moveTo>
                  <a:cubicBezTo>
                    <a:pt x="1953" y="3834"/>
                    <a:pt x="1679" y="4001"/>
                    <a:pt x="1382" y="4168"/>
                  </a:cubicBezTo>
                  <a:cubicBezTo>
                    <a:pt x="1096" y="4001"/>
                    <a:pt x="822" y="3834"/>
                    <a:pt x="620" y="3644"/>
                  </a:cubicBezTo>
                  <a:close/>
                  <a:moveTo>
                    <a:pt x="2441" y="5918"/>
                  </a:moveTo>
                  <a:cubicBezTo>
                    <a:pt x="2334" y="6394"/>
                    <a:pt x="1893" y="6680"/>
                    <a:pt x="1382" y="6966"/>
                  </a:cubicBezTo>
                  <a:cubicBezTo>
                    <a:pt x="881" y="6680"/>
                    <a:pt x="429" y="6394"/>
                    <a:pt x="346" y="5918"/>
                  </a:cubicBezTo>
                  <a:close/>
                  <a:moveTo>
                    <a:pt x="1382" y="7347"/>
                  </a:moveTo>
                  <a:cubicBezTo>
                    <a:pt x="1679" y="7513"/>
                    <a:pt x="1953" y="7680"/>
                    <a:pt x="2144" y="7870"/>
                  </a:cubicBezTo>
                  <a:lnTo>
                    <a:pt x="620" y="7870"/>
                  </a:lnTo>
                  <a:cubicBezTo>
                    <a:pt x="822" y="7680"/>
                    <a:pt x="1096" y="7513"/>
                    <a:pt x="1382" y="7347"/>
                  </a:cubicBezTo>
                  <a:close/>
                  <a:moveTo>
                    <a:pt x="2394" y="8216"/>
                  </a:moveTo>
                  <a:cubicBezTo>
                    <a:pt x="2489" y="8454"/>
                    <a:pt x="2489" y="8680"/>
                    <a:pt x="2382" y="8894"/>
                  </a:cubicBezTo>
                  <a:lnTo>
                    <a:pt x="405" y="8894"/>
                  </a:lnTo>
                  <a:cubicBezTo>
                    <a:pt x="298" y="8656"/>
                    <a:pt x="298" y="8442"/>
                    <a:pt x="405" y="8216"/>
                  </a:cubicBezTo>
                  <a:close/>
                  <a:moveTo>
                    <a:pt x="2132" y="9240"/>
                  </a:moveTo>
                  <a:cubicBezTo>
                    <a:pt x="1929" y="9430"/>
                    <a:pt x="1667" y="9597"/>
                    <a:pt x="1382" y="9764"/>
                  </a:cubicBezTo>
                  <a:cubicBezTo>
                    <a:pt x="1096" y="9597"/>
                    <a:pt x="834" y="9430"/>
                    <a:pt x="620" y="9240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846"/>
                    <a:pt x="524" y="1251"/>
                    <a:pt x="1072" y="1560"/>
                  </a:cubicBezTo>
                  <a:cubicBezTo>
                    <a:pt x="500" y="1894"/>
                    <a:pt x="0" y="2310"/>
                    <a:pt x="0" y="2965"/>
                  </a:cubicBezTo>
                  <a:cubicBezTo>
                    <a:pt x="0" y="3644"/>
                    <a:pt x="524" y="4049"/>
                    <a:pt x="1072" y="4358"/>
                  </a:cubicBezTo>
                  <a:cubicBezTo>
                    <a:pt x="524" y="4668"/>
                    <a:pt x="0" y="5072"/>
                    <a:pt x="0" y="5763"/>
                  </a:cubicBezTo>
                  <a:cubicBezTo>
                    <a:pt x="0" y="6442"/>
                    <a:pt x="524" y="6847"/>
                    <a:pt x="1072" y="7156"/>
                  </a:cubicBezTo>
                  <a:cubicBezTo>
                    <a:pt x="524" y="7466"/>
                    <a:pt x="0" y="7870"/>
                    <a:pt x="0" y="8549"/>
                  </a:cubicBezTo>
                  <a:cubicBezTo>
                    <a:pt x="0" y="8799"/>
                    <a:pt x="72" y="9002"/>
                    <a:pt x="179" y="9180"/>
                  </a:cubicBezTo>
                  <a:cubicBezTo>
                    <a:pt x="227" y="9240"/>
                    <a:pt x="322" y="9525"/>
                    <a:pt x="1072" y="9954"/>
                  </a:cubicBezTo>
                  <a:cubicBezTo>
                    <a:pt x="524" y="10264"/>
                    <a:pt x="0" y="10668"/>
                    <a:pt x="0" y="11359"/>
                  </a:cubicBezTo>
                  <a:cubicBezTo>
                    <a:pt x="0" y="11442"/>
                    <a:pt x="72" y="11514"/>
                    <a:pt x="167" y="11514"/>
                  </a:cubicBezTo>
                  <a:cubicBezTo>
                    <a:pt x="250" y="11514"/>
                    <a:pt x="322" y="11442"/>
                    <a:pt x="322" y="11359"/>
                  </a:cubicBezTo>
                  <a:cubicBezTo>
                    <a:pt x="322" y="10776"/>
                    <a:pt x="834" y="10466"/>
                    <a:pt x="1393" y="10145"/>
                  </a:cubicBezTo>
                  <a:cubicBezTo>
                    <a:pt x="1965" y="10466"/>
                    <a:pt x="2465" y="10776"/>
                    <a:pt x="2465" y="11359"/>
                  </a:cubicBezTo>
                  <a:cubicBezTo>
                    <a:pt x="2465" y="11442"/>
                    <a:pt x="2548" y="11514"/>
                    <a:pt x="2632" y="11514"/>
                  </a:cubicBezTo>
                  <a:cubicBezTo>
                    <a:pt x="2727" y="11514"/>
                    <a:pt x="2798" y="11442"/>
                    <a:pt x="2798" y="11359"/>
                  </a:cubicBezTo>
                  <a:cubicBezTo>
                    <a:pt x="2798" y="10668"/>
                    <a:pt x="2274" y="10264"/>
                    <a:pt x="1727" y="9954"/>
                  </a:cubicBezTo>
                  <a:cubicBezTo>
                    <a:pt x="2286" y="9633"/>
                    <a:pt x="2798" y="9216"/>
                    <a:pt x="2798" y="8561"/>
                  </a:cubicBezTo>
                  <a:cubicBezTo>
                    <a:pt x="2798" y="7870"/>
                    <a:pt x="2274" y="7466"/>
                    <a:pt x="1727" y="7156"/>
                  </a:cubicBezTo>
                  <a:cubicBezTo>
                    <a:pt x="2274" y="6847"/>
                    <a:pt x="2798" y="6442"/>
                    <a:pt x="2798" y="5763"/>
                  </a:cubicBezTo>
                  <a:cubicBezTo>
                    <a:pt x="2798" y="5608"/>
                    <a:pt x="2763" y="5465"/>
                    <a:pt x="2727" y="5346"/>
                  </a:cubicBezTo>
                  <a:cubicBezTo>
                    <a:pt x="2699" y="5273"/>
                    <a:pt x="2629" y="5227"/>
                    <a:pt x="2560" y="5227"/>
                  </a:cubicBezTo>
                  <a:cubicBezTo>
                    <a:pt x="2539" y="5227"/>
                    <a:pt x="2519" y="5231"/>
                    <a:pt x="2501" y="5239"/>
                  </a:cubicBezTo>
                  <a:cubicBezTo>
                    <a:pt x="2405" y="5263"/>
                    <a:pt x="2370" y="5370"/>
                    <a:pt x="2394" y="5465"/>
                  </a:cubicBezTo>
                  <a:cubicBezTo>
                    <a:pt x="2405" y="5501"/>
                    <a:pt x="2405" y="5549"/>
                    <a:pt x="2405" y="5596"/>
                  </a:cubicBezTo>
                  <a:lnTo>
                    <a:pt x="322" y="5596"/>
                  </a:lnTo>
                  <a:cubicBezTo>
                    <a:pt x="417" y="5132"/>
                    <a:pt x="881" y="4834"/>
                    <a:pt x="1370" y="4549"/>
                  </a:cubicBezTo>
                  <a:cubicBezTo>
                    <a:pt x="1560" y="4656"/>
                    <a:pt x="1774" y="4775"/>
                    <a:pt x="1929" y="4906"/>
                  </a:cubicBezTo>
                  <a:cubicBezTo>
                    <a:pt x="1960" y="4932"/>
                    <a:pt x="1998" y="4944"/>
                    <a:pt x="2035" y="4944"/>
                  </a:cubicBezTo>
                  <a:cubicBezTo>
                    <a:pt x="2084" y="4944"/>
                    <a:pt x="2134" y="4923"/>
                    <a:pt x="2167" y="4882"/>
                  </a:cubicBezTo>
                  <a:cubicBezTo>
                    <a:pt x="2227" y="4811"/>
                    <a:pt x="2215" y="4703"/>
                    <a:pt x="2144" y="4644"/>
                  </a:cubicBezTo>
                  <a:cubicBezTo>
                    <a:pt x="2001" y="4537"/>
                    <a:pt x="1858" y="4453"/>
                    <a:pt x="1703" y="4358"/>
                  </a:cubicBezTo>
                  <a:cubicBezTo>
                    <a:pt x="2263" y="4049"/>
                    <a:pt x="2775" y="3644"/>
                    <a:pt x="2775" y="2965"/>
                  </a:cubicBezTo>
                  <a:cubicBezTo>
                    <a:pt x="2775" y="2727"/>
                    <a:pt x="2703" y="2513"/>
                    <a:pt x="2596" y="2334"/>
                  </a:cubicBezTo>
                  <a:cubicBezTo>
                    <a:pt x="2560" y="2275"/>
                    <a:pt x="2441" y="1989"/>
                    <a:pt x="1703" y="1560"/>
                  </a:cubicBezTo>
                  <a:cubicBezTo>
                    <a:pt x="2263" y="1239"/>
                    <a:pt x="2798" y="846"/>
                    <a:pt x="2798" y="167"/>
                  </a:cubicBezTo>
                  <a:cubicBezTo>
                    <a:pt x="2798" y="72"/>
                    <a:pt x="2727" y="0"/>
                    <a:pt x="2632" y="0"/>
                  </a:cubicBezTo>
                  <a:cubicBezTo>
                    <a:pt x="2548" y="0"/>
                    <a:pt x="2465" y="72"/>
                    <a:pt x="2465" y="167"/>
                  </a:cubicBezTo>
                  <a:cubicBezTo>
                    <a:pt x="2465" y="739"/>
                    <a:pt x="1965" y="1060"/>
                    <a:pt x="1393" y="1370"/>
                  </a:cubicBezTo>
                  <a:cubicBezTo>
                    <a:pt x="834" y="1060"/>
                    <a:pt x="322" y="727"/>
                    <a:pt x="322" y="167"/>
                  </a:cubicBez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324;p67">
              <a:extLst>
                <a:ext uri="{FF2B5EF4-FFF2-40B4-BE49-F238E27FC236}">
                  <a16:creationId xmlns:a16="http://schemas.microsoft.com/office/drawing/2014/main" id="{D6B68413-4587-4CC1-9088-554AE253F74B}"/>
                </a:ext>
              </a:extLst>
            </p:cNvPr>
            <p:cNvSpPr/>
            <p:nvPr/>
          </p:nvSpPr>
          <p:spPr>
            <a:xfrm>
              <a:off x="6395474" y="4282651"/>
              <a:ext cx="89544" cy="366778"/>
            </a:xfrm>
            <a:custGeom>
              <a:avLst/>
              <a:gdLst/>
              <a:ahLst/>
              <a:cxnLst/>
              <a:rect l="l" t="t" r="r" b="b"/>
              <a:pathLst>
                <a:path w="2811" h="11514" extrusionOk="0">
                  <a:moveTo>
                    <a:pt x="2799" y="2906"/>
                  </a:moveTo>
                  <a:cubicBezTo>
                    <a:pt x="2799" y="2912"/>
                    <a:pt x="2802" y="2914"/>
                    <a:pt x="2803" y="2914"/>
                  </a:cubicBezTo>
                  <a:cubicBezTo>
                    <a:pt x="2805" y="2914"/>
                    <a:pt x="2805" y="2912"/>
                    <a:pt x="2799" y="2906"/>
                  </a:cubicBezTo>
                  <a:close/>
                  <a:moveTo>
                    <a:pt x="2453" y="3096"/>
                  </a:moveTo>
                  <a:cubicBezTo>
                    <a:pt x="2382" y="3584"/>
                    <a:pt x="1918" y="3870"/>
                    <a:pt x="1406" y="4168"/>
                  </a:cubicBezTo>
                  <a:cubicBezTo>
                    <a:pt x="882" y="3870"/>
                    <a:pt x="417" y="3584"/>
                    <a:pt x="346" y="3096"/>
                  </a:cubicBezTo>
                  <a:close/>
                  <a:moveTo>
                    <a:pt x="1394" y="4549"/>
                  </a:moveTo>
                  <a:cubicBezTo>
                    <a:pt x="1680" y="4715"/>
                    <a:pt x="1965" y="4882"/>
                    <a:pt x="2156" y="5072"/>
                  </a:cubicBezTo>
                  <a:lnTo>
                    <a:pt x="644" y="5072"/>
                  </a:lnTo>
                  <a:cubicBezTo>
                    <a:pt x="834" y="4882"/>
                    <a:pt x="1120" y="4715"/>
                    <a:pt x="1394" y="4549"/>
                  </a:cubicBezTo>
                  <a:close/>
                  <a:moveTo>
                    <a:pt x="2394" y="5418"/>
                  </a:moveTo>
                  <a:cubicBezTo>
                    <a:pt x="2501" y="5644"/>
                    <a:pt x="2501" y="5858"/>
                    <a:pt x="2394" y="6096"/>
                  </a:cubicBezTo>
                  <a:lnTo>
                    <a:pt x="406" y="6096"/>
                  </a:lnTo>
                  <a:cubicBezTo>
                    <a:pt x="298" y="5858"/>
                    <a:pt x="298" y="5644"/>
                    <a:pt x="406" y="5418"/>
                  </a:cubicBezTo>
                  <a:close/>
                  <a:moveTo>
                    <a:pt x="2156" y="6442"/>
                  </a:moveTo>
                  <a:cubicBezTo>
                    <a:pt x="1965" y="6632"/>
                    <a:pt x="1680" y="6799"/>
                    <a:pt x="1406" y="6966"/>
                  </a:cubicBezTo>
                  <a:cubicBezTo>
                    <a:pt x="1120" y="6799"/>
                    <a:pt x="846" y="6632"/>
                    <a:pt x="644" y="6442"/>
                  </a:cubicBezTo>
                  <a:close/>
                  <a:moveTo>
                    <a:pt x="1406" y="7347"/>
                  </a:moveTo>
                  <a:cubicBezTo>
                    <a:pt x="1906" y="7632"/>
                    <a:pt x="2358" y="7918"/>
                    <a:pt x="2453" y="8382"/>
                  </a:cubicBezTo>
                  <a:lnTo>
                    <a:pt x="358" y="8382"/>
                  </a:lnTo>
                  <a:cubicBezTo>
                    <a:pt x="453" y="7918"/>
                    <a:pt x="906" y="7632"/>
                    <a:pt x="1406" y="7347"/>
                  </a:cubicBezTo>
                  <a:close/>
                  <a:moveTo>
                    <a:pt x="2442" y="8716"/>
                  </a:moveTo>
                  <a:cubicBezTo>
                    <a:pt x="2370" y="9180"/>
                    <a:pt x="1906" y="9478"/>
                    <a:pt x="1406" y="9764"/>
                  </a:cubicBezTo>
                  <a:cubicBezTo>
                    <a:pt x="894" y="9478"/>
                    <a:pt x="429" y="9192"/>
                    <a:pt x="346" y="8716"/>
                  </a:cubicBezTo>
                  <a:close/>
                  <a:moveTo>
                    <a:pt x="179" y="0"/>
                  </a:moveTo>
                  <a:cubicBezTo>
                    <a:pt x="96" y="0"/>
                    <a:pt x="13" y="72"/>
                    <a:pt x="13" y="167"/>
                  </a:cubicBezTo>
                  <a:cubicBezTo>
                    <a:pt x="13" y="858"/>
                    <a:pt x="548" y="1251"/>
                    <a:pt x="1084" y="1560"/>
                  </a:cubicBezTo>
                  <a:cubicBezTo>
                    <a:pt x="953" y="1632"/>
                    <a:pt x="834" y="1715"/>
                    <a:pt x="715" y="1786"/>
                  </a:cubicBezTo>
                  <a:cubicBezTo>
                    <a:pt x="584" y="1870"/>
                    <a:pt x="656" y="2096"/>
                    <a:pt x="822" y="2096"/>
                  </a:cubicBezTo>
                  <a:cubicBezTo>
                    <a:pt x="906" y="2096"/>
                    <a:pt x="870" y="2072"/>
                    <a:pt x="1430" y="1751"/>
                  </a:cubicBezTo>
                  <a:cubicBezTo>
                    <a:pt x="1918" y="2036"/>
                    <a:pt x="2370" y="2310"/>
                    <a:pt x="2477" y="2751"/>
                  </a:cubicBezTo>
                  <a:lnTo>
                    <a:pt x="406" y="2751"/>
                  </a:lnTo>
                  <a:cubicBezTo>
                    <a:pt x="417" y="2703"/>
                    <a:pt x="417" y="2644"/>
                    <a:pt x="429" y="2608"/>
                  </a:cubicBezTo>
                  <a:cubicBezTo>
                    <a:pt x="477" y="2513"/>
                    <a:pt x="429" y="2429"/>
                    <a:pt x="346" y="2382"/>
                  </a:cubicBezTo>
                  <a:cubicBezTo>
                    <a:pt x="320" y="2369"/>
                    <a:pt x="295" y="2363"/>
                    <a:pt x="271" y="2363"/>
                  </a:cubicBezTo>
                  <a:cubicBezTo>
                    <a:pt x="208" y="2363"/>
                    <a:pt x="154" y="2404"/>
                    <a:pt x="120" y="2465"/>
                  </a:cubicBezTo>
                  <a:cubicBezTo>
                    <a:pt x="60" y="2608"/>
                    <a:pt x="36" y="2751"/>
                    <a:pt x="13" y="2917"/>
                  </a:cubicBezTo>
                  <a:lnTo>
                    <a:pt x="13" y="2929"/>
                  </a:lnTo>
                  <a:cubicBezTo>
                    <a:pt x="1" y="3620"/>
                    <a:pt x="489" y="4013"/>
                    <a:pt x="1084" y="4358"/>
                  </a:cubicBezTo>
                  <a:cubicBezTo>
                    <a:pt x="537" y="4668"/>
                    <a:pt x="13" y="5072"/>
                    <a:pt x="13" y="5763"/>
                  </a:cubicBezTo>
                  <a:cubicBezTo>
                    <a:pt x="13" y="6442"/>
                    <a:pt x="537" y="6847"/>
                    <a:pt x="1084" y="7156"/>
                  </a:cubicBezTo>
                  <a:cubicBezTo>
                    <a:pt x="513" y="7501"/>
                    <a:pt x="13" y="7882"/>
                    <a:pt x="13" y="8561"/>
                  </a:cubicBezTo>
                  <a:cubicBezTo>
                    <a:pt x="13" y="9240"/>
                    <a:pt x="537" y="9644"/>
                    <a:pt x="1084" y="9954"/>
                  </a:cubicBezTo>
                  <a:cubicBezTo>
                    <a:pt x="537" y="10264"/>
                    <a:pt x="13" y="10668"/>
                    <a:pt x="13" y="11359"/>
                  </a:cubicBezTo>
                  <a:cubicBezTo>
                    <a:pt x="13" y="11442"/>
                    <a:pt x="96" y="11514"/>
                    <a:pt x="179" y="11514"/>
                  </a:cubicBezTo>
                  <a:cubicBezTo>
                    <a:pt x="275" y="11514"/>
                    <a:pt x="346" y="11442"/>
                    <a:pt x="346" y="11359"/>
                  </a:cubicBezTo>
                  <a:cubicBezTo>
                    <a:pt x="346" y="10776"/>
                    <a:pt x="846" y="10466"/>
                    <a:pt x="1418" y="10145"/>
                  </a:cubicBezTo>
                  <a:cubicBezTo>
                    <a:pt x="1977" y="10466"/>
                    <a:pt x="2489" y="10776"/>
                    <a:pt x="2489" y="11359"/>
                  </a:cubicBezTo>
                  <a:cubicBezTo>
                    <a:pt x="2489" y="11442"/>
                    <a:pt x="2561" y="11514"/>
                    <a:pt x="2656" y="11514"/>
                  </a:cubicBezTo>
                  <a:cubicBezTo>
                    <a:pt x="2739" y="11514"/>
                    <a:pt x="2811" y="11442"/>
                    <a:pt x="2811" y="11359"/>
                  </a:cubicBezTo>
                  <a:cubicBezTo>
                    <a:pt x="2811" y="10668"/>
                    <a:pt x="2299" y="10264"/>
                    <a:pt x="1739" y="9954"/>
                  </a:cubicBezTo>
                  <a:cubicBezTo>
                    <a:pt x="2322" y="9609"/>
                    <a:pt x="2811" y="9228"/>
                    <a:pt x="2811" y="8537"/>
                  </a:cubicBezTo>
                  <a:cubicBezTo>
                    <a:pt x="2811" y="7859"/>
                    <a:pt x="2299" y="7466"/>
                    <a:pt x="1739" y="7144"/>
                  </a:cubicBezTo>
                  <a:cubicBezTo>
                    <a:pt x="2299" y="6835"/>
                    <a:pt x="2811" y="6430"/>
                    <a:pt x="2811" y="5739"/>
                  </a:cubicBezTo>
                  <a:cubicBezTo>
                    <a:pt x="2811" y="5061"/>
                    <a:pt x="2299" y="4656"/>
                    <a:pt x="1739" y="4346"/>
                  </a:cubicBezTo>
                  <a:cubicBezTo>
                    <a:pt x="2358" y="4001"/>
                    <a:pt x="2799" y="3632"/>
                    <a:pt x="2799" y="2906"/>
                  </a:cubicBezTo>
                  <a:cubicBezTo>
                    <a:pt x="2775" y="2251"/>
                    <a:pt x="2263" y="1870"/>
                    <a:pt x="1739" y="1560"/>
                  </a:cubicBezTo>
                  <a:cubicBezTo>
                    <a:pt x="2299" y="1251"/>
                    <a:pt x="2811" y="846"/>
                    <a:pt x="2811" y="167"/>
                  </a:cubicBezTo>
                  <a:cubicBezTo>
                    <a:pt x="2811" y="72"/>
                    <a:pt x="2739" y="0"/>
                    <a:pt x="2656" y="0"/>
                  </a:cubicBezTo>
                  <a:cubicBezTo>
                    <a:pt x="2561" y="0"/>
                    <a:pt x="2489" y="72"/>
                    <a:pt x="2489" y="167"/>
                  </a:cubicBezTo>
                  <a:cubicBezTo>
                    <a:pt x="2489" y="739"/>
                    <a:pt x="1977" y="1060"/>
                    <a:pt x="1418" y="1370"/>
                  </a:cubicBezTo>
                  <a:cubicBezTo>
                    <a:pt x="846" y="1060"/>
                    <a:pt x="346" y="727"/>
                    <a:pt x="346" y="167"/>
                  </a:cubicBezTo>
                  <a:cubicBezTo>
                    <a:pt x="346" y="72"/>
                    <a:pt x="275" y="0"/>
                    <a:pt x="179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5464;p67">
            <a:extLst>
              <a:ext uri="{FF2B5EF4-FFF2-40B4-BE49-F238E27FC236}">
                <a16:creationId xmlns:a16="http://schemas.microsoft.com/office/drawing/2014/main" id="{8C7A95A2-7B0C-44E1-A035-21C53501D3B9}"/>
              </a:ext>
            </a:extLst>
          </p:cNvPr>
          <p:cNvGrpSpPr/>
          <p:nvPr/>
        </p:nvGrpSpPr>
        <p:grpSpPr>
          <a:xfrm>
            <a:off x="5624772" y="5437819"/>
            <a:ext cx="940773" cy="857582"/>
            <a:chOff x="2567841" y="1994124"/>
            <a:chExt cx="399812" cy="306477"/>
          </a:xfrm>
          <a:solidFill>
            <a:schemeClr val="accent6"/>
          </a:solidFill>
        </p:grpSpPr>
        <p:sp>
          <p:nvSpPr>
            <p:cNvPr id="30" name="Google Shape;15465;p67">
              <a:extLst>
                <a:ext uri="{FF2B5EF4-FFF2-40B4-BE49-F238E27FC236}">
                  <a16:creationId xmlns:a16="http://schemas.microsoft.com/office/drawing/2014/main" id="{15795800-E49E-4E71-8316-C8E6B86209F9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466;p67">
              <a:extLst>
                <a:ext uri="{FF2B5EF4-FFF2-40B4-BE49-F238E27FC236}">
                  <a16:creationId xmlns:a16="http://schemas.microsoft.com/office/drawing/2014/main" id="{786C6336-4DED-4D54-8D60-CD9FD1642CAE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467;p67">
              <a:extLst>
                <a:ext uri="{FF2B5EF4-FFF2-40B4-BE49-F238E27FC236}">
                  <a16:creationId xmlns:a16="http://schemas.microsoft.com/office/drawing/2014/main" id="{93B4944A-269F-4AEE-84F2-4881922D0D2D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4868;p52">
            <a:extLst>
              <a:ext uri="{FF2B5EF4-FFF2-40B4-BE49-F238E27FC236}">
                <a16:creationId xmlns:a16="http://schemas.microsoft.com/office/drawing/2014/main" id="{A0845645-B0E3-4509-93B1-1E7940410AB8}"/>
              </a:ext>
            </a:extLst>
          </p:cNvPr>
          <p:cNvGrpSpPr/>
          <p:nvPr/>
        </p:nvGrpSpPr>
        <p:grpSpPr>
          <a:xfrm>
            <a:off x="10498346" y="5437819"/>
            <a:ext cx="884496" cy="857582"/>
            <a:chOff x="2916375" y="2299950"/>
            <a:chExt cx="592100" cy="592100"/>
          </a:xfrm>
          <a:solidFill>
            <a:schemeClr val="accent6"/>
          </a:solidFill>
        </p:grpSpPr>
        <p:sp>
          <p:nvSpPr>
            <p:cNvPr id="35" name="Google Shape;4869;p52">
              <a:extLst>
                <a:ext uri="{FF2B5EF4-FFF2-40B4-BE49-F238E27FC236}">
                  <a16:creationId xmlns:a16="http://schemas.microsoft.com/office/drawing/2014/main" id="{70D2763D-2E6E-473F-9ACD-D89188630EDE}"/>
                </a:ext>
              </a:extLst>
            </p:cNvPr>
            <p:cNvSpPr/>
            <p:nvPr/>
          </p:nvSpPr>
          <p:spPr>
            <a:xfrm>
              <a:off x="2916375" y="2299950"/>
              <a:ext cx="592100" cy="592100"/>
            </a:xfrm>
            <a:custGeom>
              <a:avLst/>
              <a:gdLst/>
              <a:ahLst/>
              <a:cxnLst/>
              <a:rect l="l" t="t" r="r" b="b"/>
              <a:pathLst>
                <a:path w="23684" h="23684" extrusionOk="0">
                  <a:moveTo>
                    <a:pt x="11842" y="1"/>
                  </a:moveTo>
                  <a:cubicBezTo>
                    <a:pt x="8972" y="1"/>
                    <a:pt x="6198" y="1043"/>
                    <a:pt x="4040" y="2936"/>
                  </a:cubicBezTo>
                  <a:cubicBezTo>
                    <a:pt x="3883" y="3073"/>
                    <a:pt x="3868" y="3312"/>
                    <a:pt x="4005" y="3468"/>
                  </a:cubicBezTo>
                  <a:cubicBezTo>
                    <a:pt x="4079" y="3554"/>
                    <a:pt x="4184" y="3598"/>
                    <a:pt x="4289" y="3598"/>
                  </a:cubicBezTo>
                  <a:cubicBezTo>
                    <a:pt x="4378" y="3598"/>
                    <a:pt x="4466" y="3567"/>
                    <a:pt x="4538" y="3504"/>
                  </a:cubicBezTo>
                  <a:cubicBezTo>
                    <a:pt x="6559" y="1732"/>
                    <a:pt x="9156" y="757"/>
                    <a:pt x="11842" y="757"/>
                  </a:cubicBezTo>
                  <a:cubicBezTo>
                    <a:pt x="17955" y="757"/>
                    <a:pt x="22928" y="5731"/>
                    <a:pt x="22928" y="11842"/>
                  </a:cubicBezTo>
                  <a:cubicBezTo>
                    <a:pt x="22928" y="17955"/>
                    <a:pt x="17955" y="22928"/>
                    <a:pt x="11842" y="22928"/>
                  </a:cubicBezTo>
                  <a:cubicBezTo>
                    <a:pt x="5731" y="22928"/>
                    <a:pt x="757" y="17954"/>
                    <a:pt x="757" y="11842"/>
                  </a:cubicBezTo>
                  <a:cubicBezTo>
                    <a:pt x="755" y="9156"/>
                    <a:pt x="1732" y="6559"/>
                    <a:pt x="3504" y="4538"/>
                  </a:cubicBezTo>
                  <a:cubicBezTo>
                    <a:pt x="3642" y="4381"/>
                    <a:pt x="3626" y="4142"/>
                    <a:pt x="3469" y="4005"/>
                  </a:cubicBezTo>
                  <a:cubicBezTo>
                    <a:pt x="3397" y="3942"/>
                    <a:pt x="3308" y="3911"/>
                    <a:pt x="3220" y="3911"/>
                  </a:cubicBezTo>
                  <a:cubicBezTo>
                    <a:pt x="3115" y="3911"/>
                    <a:pt x="3011" y="3955"/>
                    <a:pt x="2937" y="4040"/>
                  </a:cubicBezTo>
                  <a:cubicBezTo>
                    <a:pt x="1043" y="6198"/>
                    <a:pt x="1" y="8971"/>
                    <a:pt x="1" y="11842"/>
                  </a:cubicBezTo>
                  <a:cubicBezTo>
                    <a:pt x="1" y="15006"/>
                    <a:pt x="1233" y="17979"/>
                    <a:pt x="3470" y="20216"/>
                  </a:cubicBezTo>
                  <a:cubicBezTo>
                    <a:pt x="5706" y="22452"/>
                    <a:pt x="8680" y="23684"/>
                    <a:pt x="11842" y="23684"/>
                  </a:cubicBezTo>
                  <a:cubicBezTo>
                    <a:pt x="15006" y="23684"/>
                    <a:pt x="17979" y="22452"/>
                    <a:pt x="20216" y="20216"/>
                  </a:cubicBezTo>
                  <a:cubicBezTo>
                    <a:pt x="22453" y="17979"/>
                    <a:pt x="23684" y="15006"/>
                    <a:pt x="23684" y="11842"/>
                  </a:cubicBezTo>
                  <a:cubicBezTo>
                    <a:pt x="23684" y="8680"/>
                    <a:pt x="22453" y="5706"/>
                    <a:pt x="20216" y="3470"/>
                  </a:cubicBezTo>
                  <a:cubicBezTo>
                    <a:pt x="17979" y="1233"/>
                    <a:pt x="15006" y="1"/>
                    <a:pt x="1184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870;p52">
              <a:extLst>
                <a:ext uri="{FF2B5EF4-FFF2-40B4-BE49-F238E27FC236}">
                  <a16:creationId xmlns:a16="http://schemas.microsoft.com/office/drawing/2014/main" id="{9049518E-7F46-40E5-AE9D-0185E08D00D1}"/>
                </a:ext>
              </a:extLst>
            </p:cNvPr>
            <p:cNvSpPr/>
            <p:nvPr/>
          </p:nvSpPr>
          <p:spPr>
            <a:xfrm>
              <a:off x="3086375" y="2504300"/>
              <a:ext cx="218850" cy="213825"/>
            </a:xfrm>
            <a:custGeom>
              <a:avLst/>
              <a:gdLst/>
              <a:ahLst/>
              <a:cxnLst/>
              <a:rect l="l" t="t" r="r" b="b"/>
              <a:pathLst>
                <a:path w="8754" h="8553" extrusionOk="0">
                  <a:moveTo>
                    <a:pt x="5042" y="898"/>
                  </a:moveTo>
                  <a:cubicBezTo>
                    <a:pt x="6571" y="898"/>
                    <a:pt x="7814" y="2140"/>
                    <a:pt x="7814" y="3668"/>
                  </a:cubicBezTo>
                  <a:cubicBezTo>
                    <a:pt x="7814" y="5196"/>
                    <a:pt x="6571" y="6440"/>
                    <a:pt x="5042" y="6440"/>
                  </a:cubicBezTo>
                  <a:cubicBezTo>
                    <a:pt x="3514" y="6440"/>
                    <a:pt x="2272" y="5196"/>
                    <a:pt x="2272" y="3668"/>
                  </a:cubicBezTo>
                  <a:cubicBezTo>
                    <a:pt x="2272" y="2140"/>
                    <a:pt x="3514" y="898"/>
                    <a:pt x="5042" y="898"/>
                  </a:cubicBezTo>
                  <a:close/>
                  <a:moveTo>
                    <a:pt x="1743" y="0"/>
                  </a:moveTo>
                  <a:cubicBezTo>
                    <a:pt x="1649" y="0"/>
                    <a:pt x="1554" y="35"/>
                    <a:pt x="1480" y="106"/>
                  </a:cubicBezTo>
                  <a:cubicBezTo>
                    <a:pt x="533" y="1048"/>
                    <a:pt x="1" y="2331"/>
                    <a:pt x="4" y="3668"/>
                  </a:cubicBezTo>
                  <a:cubicBezTo>
                    <a:pt x="12" y="3870"/>
                    <a:pt x="179" y="4031"/>
                    <a:pt x="382" y="4031"/>
                  </a:cubicBezTo>
                  <a:cubicBezTo>
                    <a:pt x="584" y="4031"/>
                    <a:pt x="751" y="3870"/>
                    <a:pt x="760" y="3668"/>
                  </a:cubicBezTo>
                  <a:cubicBezTo>
                    <a:pt x="760" y="3238"/>
                    <a:pt x="825" y="2809"/>
                    <a:pt x="951" y="2398"/>
                  </a:cubicBezTo>
                  <a:lnTo>
                    <a:pt x="1656" y="2687"/>
                  </a:lnTo>
                  <a:cubicBezTo>
                    <a:pt x="1563" y="3006"/>
                    <a:pt x="1516" y="3337"/>
                    <a:pt x="1516" y="3670"/>
                  </a:cubicBezTo>
                  <a:cubicBezTo>
                    <a:pt x="1516" y="5613"/>
                    <a:pt x="3098" y="7196"/>
                    <a:pt x="5042" y="7196"/>
                  </a:cubicBezTo>
                  <a:cubicBezTo>
                    <a:pt x="5533" y="7196"/>
                    <a:pt x="6019" y="7093"/>
                    <a:pt x="6469" y="6894"/>
                  </a:cubicBezTo>
                  <a:lnTo>
                    <a:pt x="6849" y="7553"/>
                  </a:lnTo>
                  <a:cubicBezTo>
                    <a:pt x="6624" y="7658"/>
                    <a:pt x="6391" y="7743"/>
                    <a:pt x="6152" y="7808"/>
                  </a:cubicBezTo>
                  <a:cubicBezTo>
                    <a:pt x="5946" y="7858"/>
                    <a:pt x="5822" y="8067"/>
                    <a:pt x="5878" y="8272"/>
                  </a:cubicBezTo>
                  <a:cubicBezTo>
                    <a:pt x="5923" y="8441"/>
                    <a:pt x="6075" y="8552"/>
                    <a:pt x="6241" y="8552"/>
                  </a:cubicBezTo>
                  <a:cubicBezTo>
                    <a:pt x="6276" y="8552"/>
                    <a:pt x="6311" y="8548"/>
                    <a:pt x="6347" y="8537"/>
                  </a:cubicBezTo>
                  <a:cubicBezTo>
                    <a:pt x="6771" y="8424"/>
                    <a:pt x="7179" y="8254"/>
                    <a:pt x="7560" y="8035"/>
                  </a:cubicBezTo>
                  <a:lnTo>
                    <a:pt x="7562" y="8033"/>
                  </a:lnTo>
                  <a:lnTo>
                    <a:pt x="7568" y="8030"/>
                  </a:lnTo>
                  <a:cubicBezTo>
                    <a:pt x="7947" y="7811"/>
                    <a:pt x="8296" y="7543"/>
                    <a:pt x="8606" y="7232"/>
                  </a:cubicBezTo>
                  <a:cubicBezTo>
                    <a:pt x="8753" y="7084"/>
                    <a:pt x="8753" y="6844"/>
                    <a:pt x="8606" y="6697"/>
                  </a:cubicBezTo>
                  <a:cubicBezTo>
                    <a:pt x="8532" y="6623"/>
                    <a:pt x="8435" y="6586"/>
                    <a:pt x="8338" y="6586"/>
                  </a:cubicBezTo>
                  <a:cubicBezTo>
                    <a:pt x="8241" y="6586"/>
                    <a:pt x="8145" y="6623"/>
                    <a:pt x="8071" y="6697"/>
                  </a:cubicBezTo>
                  <a:cubicBezTo>
                    <a:pt x="7896" y="6872"/>
                    <a:pt x="7705" y="7031"/>
                    <a:pt x="7504" y="7174"/>
                  </a:cubicBezTo>
                  <a:lnTo>
                    <a:pt x="7123" y="6515"/>
                  </a:lnTo>
                  <a:cubicBezTo>
                    <a:pt x="8033" y="5852"/>
                    <a:pt x="8571" y="4794"/>
                    <a:pt x="8571" y="3668"/>
                  </a:cubicBezTo>
                  <a:cubicBezTo>
                    <a:pt x="8571" y="1724"/>
                    <a:pt x="6988" y="141"/>
                    <a:pt x="5042" y="141"/>
                  </a:cubicBezTo>
                  <a:cubicBezTo>
                    <a:pt x="3750" y="141"/>
                    <a:pt x="2561" y="850"/>
                    <a:pt x="1943" y="1987"/>
                  </a:cubicBezTo>
                  <a:lnTo>
                    <a:pt x="1239" y="1698"/>
                  </a:lnTo>
                  <a:cubicBezTo>
                    <a:pt x="1442" y="1307"/>
                    <a:pt x="1703" y="951"/>
                    <a:pt x="2014" y="640"/>
                  </a:cubicBezTo>
                  <a:cubicBezTo>
                    <a:pt x="2157" y="491"/>
                    <a:pt x="2155" y="256"/>
                    <a:pt x="2009" y="111"/>
                  </a:cubicBezTo>
                  <a:cubicBezTo>
                    <a:pt x="1936" y="37"/>
                    <a:pt x="1839" y="0"/>
                    <a:pt x="1743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71;p52">
              <a:extLst>
                <a:ext uri="{FF2B5EF4-FFF2-40B4-BE49-F238E27FC236}">
                  <a16:creationId xmlns:a16="http://schemas.microsoft.com/office/drawing/2014/main" id="{E2C66CF3-99AC-4FFA-BF32-1D2B0C24AB09}"/>
                </a:ext>
              </a:extLst>
            </p:cNvPr>
            <p:cNvSpPr/>
            <p:nvPr/>
          </p:nvSpPr>
          <p:spPr>
            <a:xfrm>
              <a:off x="3202550" y="2720275"/>
              <a:ext cx="97725" cy="39525"/>
            </a:xfrm>
            <a:custGeom>
              <a:avLst/>
              <a:gdLst/>
              <a:ahLst/>
              <a:cxnLst/>
              <a:rect l="l" t="t" r="r" b="b"/>
              <a:pathLst>
                <a:path w="3909" h="1581" extrusionOk="0">
                  <a:moveTo>
                    <a:pt x="3478" y="0"/>
                  </a:moveTo>
                  <a:cubicBezTo>
                    <a:pt x="3415" y="0"/>
                    <a:pt x="3351" y="16"/>
                    <a:pt x="3293" y="49"/>
                  </a:cubicBezTo>
                  <a:cubicBezTo>
                    <a:pt x="2413" y="557"/>
                    <a:pt x="1412" y="825"/>
                    <a:pt x="395" y="825"/>
                  </a:cubicBezTo>
                  <a:cubicBezTo>
                    <a:pt x="389" y="825"/>
                    <a:pt x="383" y="825"/>
                    <a:pt x="377" y="825"/>
                  </a:cubicBezTo>
                  <a:cubicBezTo>
                    <a:pt x="170" y="825"/>
                    <a:pt x="0" y="994"/>
                    <a:pt x="0" y="1203"/>
                  </a:cubicBezTo>
                  <a:cubicBezTo>
                    <a:pt x="0" y="1412"/>
                    <a:pt x="171" y="1580"/>
                    <a:pt x="379" y="1580"/>
                  </a:cubicBezTo>
                  <a:cubicBezTo>
                    <a:pt x="385" y="1580"/>
                    <a:pt x="390" y="1580"/>
                    <a:pt x="395" y="1580"/>
                  </a:cubicBezTo>
                  <a:cubicBezTo>
                    <a:pt x="1546" y="1580"/>
                    <a:pt x="2675" y="1278"/>
                    <a:pt x="3671" y="703"/>
                  </a:cubicBezTo>
                  <a:cubicBezTo>
                    <a:pt x="3850" y="597"/>
                    <a:pt x="3909" y="369"/>
                    <a:pt x="3806" y="189"/>
                  </a:cubicBezTo>
                  <a:cubicBezTo>
                    <a:pt x="3736" y="68"/>
                    <a:pt x="3609" y="0"/>
                    <a:pt x="3478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72;p52">
              <a:extLst>
                <a:ext uri="{FF2B5EF4-FFF2-40B4-BE49-F238E27FC236}">
                  <a16:creationId xmlns:a16="http://schemas.microsoft.com/office/drawing/2014/main" id="{254BDD80-29D2-45DD-83E4-9FA115C481A0}"/>
                </a:ext>
              </a:extLst>
            </p:cNvPr>
            <p:cNvSpPr/>
            <p:nvPr/>
          </p:nvSpPr>
          <p:spPr>
            <a:xfrm>
              <a:off x="3048650" y="2452900"/>
              <a:ext cx="97400" cy="152175"/>
            </a:xfrm>
            <a:custGeom>
              <a:avLst/>
              <a:gdLst/>
              <a:ahLst/>
              <a:cxnLst/>
              <a:rect l="l" t="t" r="r" b="b"/>
              <a:pathLst>
                <a:path w="3896" h="6087" extrusionOk="0">
                  <a:moveTo>
                    <a:pt x="3463" y="0"/>
                  </a:moveTo>
                  <a:cubicBezTo>
                    <a:pt x="3399" y="0"/>
                    <a:pt x="3334" y="16"/>
                    <a:pt x="3275" y="50"/>
                  </a:cubicBezTo>
                  <a:cubicBezTo>
                    <a:pt x="1256" y="1219"/>
                    <a:pt x="1" y="3393"/>
                    <a:pt x="1" y="5724"/>
                  </a:cubicBezTo>
                  <a:cubicBezTo>
                    <a:pt x="9" y="5926"/>
                    <a:pt x="176" y="6087"/>
                    <a:pt x="379" y="6087"/>
                  </a:cubicBezTo>
                  <a:cubicBezTo>
                    <a:pt x="581" y="6087"/>
                    <a:pt x="748" y="5926"/>
                    <a:pt x="757" y="5724"/>
                  </a:cubicBezTo>
                  <a:cubicBezTo>
                    <a:pt x="757" y="3662"/>
                    <a:pt x="1866" y="1739"/>
                    <a:pt x="3654" y="705"/>
                  </a:cubicBezTo>
                  <a:cubicBezTo>
                    <a:pt x="3834" y="600"/>
                    <a:pt x="3896" y="370"/>
                    <a:pt x="3791" y="189"/>
                  </a:cubicBezTo>
                  <a:cubicBezTo>
                    <a:pt x="3721" y="67"/>
                    <a:pt x="3594" y="0"/>
                    <a:pt x="3463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73;p52">
              <a:extLst>
                <a:ext uri="{FF2B5EF4-FFF2-40B4-BE49-F238E27FC236}">
                  <a16:creationId xmlns:a16="http://schemas.microsoft.com/office/drawing/2014/main" id="{D3F0350F-424F-4854-AE28-6A8D764758FA}"/>
                </a:ext>
              </a:extLst>
            </p:cNvPr>
            <p:cNvSpPr/>
            <p:nvPr/>
          </p:nvSpPr>
          <p:spPr>
            <a:xfrm>
              <a:off x="3016350" y="2450875"/>
              <a:ext cx="70500" cy="104875"/>
            </a:xfrm>
            <a:custGeom>
              <a:avLst/>
              <a:gdLst/>
              <a:ahLst/>
              <a:cxnLst/>
              <a:rect l="l" t="t" r="r" b="b"/>
              <a:pathLst>
                <a:path w="2820" h="4195" extrusionOk="0">
                  <a:moveTo>
                    <a:pt x="2406" y="0"/>
                  </a:moveTo>
                  <a:cubicBezTo>
                    <a:pt x="2311" y="0"/>
                    <a:pt x="2217" y="35"/>
                    <a:pt x="2143" y="106"/>
                  </a:cubicBezTo>
                  <a:cubicBezTo>
                    <a:pt x="1141" y="1105"/>
                    <a:pt x="422" y="2352"/>
                    <a:pt x="55" y="3720"/>
                  </a:cubicBezTo>
                  <a:cubicBezTo>
                    <a:pt x="0" y="3922"/>
                    <a:pt x="119" y="4128"/>
                    <a:pt x="321" y="4183"/>
                  </a:cubicBezTo>
                  <a:cubicBezTo>
                    <a:pt x="354" y="4191"/>
                    <a:pt x="386" y="4194"/>
                    <a:pt x="420" y="4194"/>
                  </a:cubicBezTo>
                  <a:cubicBezTo>
                    <a:pt x="591" y="4194"/>
                    <a:pt x="740" y="4079"/>
                    <a:pt x="784" y="3914"/>
                  </a:cubicBezTo>
                  <a:cubicBezTo>
                    <a:pt x="1117" y="2676"/>
                    <a:pt x="1770" y="1546"/>
                    <a:pt x="2678" y="640"/>
                  </a:cubicBezTo>
                  <a:cubicBezTo>
                    <a:pt x="2819" y="491"/>
                    <a:pt x="2818" y="257"/>
                    <a:pt x="2672" y="111"/>
                  </a:cubicBezTo>
                  <a:cubicBezTo>
                    <a:pt x="2598" y="37"/>
                    <a:pt x="2502" y="0"/>
                    <a:pt x="240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74;p52">
              <a:extLst>
                <a:ext uri="{FF2B5EF4-FFF2-40B4-BE49-F238E27FC236}">
                  <a16:creationId xmlns:a16="http://schemas.microsoft.com/office/drawing/2014/main" id="{1758A6DC-3975-433A-B640-D9DF9FDABCDF}"/>
                </a:ext>
              </a:extLst>
            </p:cNvPr>
            <p:cNvSpPr/>
            <p:nvPr/>
          </p:nvSpPr>
          <p:spPr>
            <a:xfrm>
              <a:off x="2954175" y="2337750"/>
              <a:ext cx="516550" cy="516550"/>
            </a:xfrm>
            <a:custGeom>
              <a:avLst/>
              <a:gdLst/>
              <a:ahLst/>
              <a:cxnLst/>
              <a:rect l="l" t="t" r="r" b="b"/>
              <a:pathLst>
                <a:path w="20662" h="20662" extrusionOk="0">
                  <a:moveTo>
                    <a:pt x="10330" y="1"/>
                  </a:moveTo>
                  <a:cubicBezTo>
                    <a:pt x="4634" y="1"/>
                    <a:pt x="1" y="4634"/>
                    <a:pt x="1" y="10330"/>
                  </a:cubicBezTo>
                  <a:cubicBezTo>
                    <a:pt x="1" y="16026"/>
                    <a:pt x="4634" y="20661"/>
                    <a:pt x="10330" y="20661"/>
                  </a:cubicBezTo>
                  <a:cubicBezTo>
                    <a:pt x="12799" y="20661"/>
                    <a:pt x="15186" y="19777"/>
                    <a:pt x="17059" y="18167"/>
                  </a:cubicBezTo>
                  <a:cubicBezTo>
                    <a:pt x="17223" y="18033"/>
                    <a:pt x="17244" y="17790"/>
                    <a:pt x="17105" y="17630"/>
                  </a:cubicBezTo>
                  <a:cubicBezTo>
                    <a:pt x="17031" y="17543"/>
                    <a:pt x="16926" y="17498"/>
                    <a:pt x="16820" y="17498"/>
                  </a:cubicBezTo>
                  <a:cubicBezTo>
                    <a:pt x="16730" y="17498"/>
                    <a:pt x="16640" y="17530"/>
                    <a:pt x="16567" y="17596"/>
                  </a:cubicBezTo>
                  <a:cubicBezTo>
                    <a:pt x="14831" y="19086"/>
                    <a:pt x="12619" y="19905"/>
                    <a:pt x="10330" y="19905"/>
                  </a:cubicBezTo>
                  <a:cubicBezTo>
                    <a:pt x="5051" y="19905"/>
                    <a:pt x="757" y="15609"/>
                    <a:pt x="757" y="10330"/>
                  </a:cubicBezTo>
                  <a:cubicBezTo>
                    <a:pt x="757" y="5051"/>
                    <a:pt x="5051" y="757"/>
                    <a:pt x="10330" y="757"/>
                  </a:cubicBezTo>
                  <a:cubicBezTo>
                    <a:pt x="15609" y="757"/>
                    <a:pt x="19905" y="5051"/>
                    <a:pt x="19905" y="10330"/>
                  </a:cubicBezTo>
                  <a:cubicBezTo>
                    <a:pt x="19905" y="12619"/>
                    <a:pt x="19086" y="14831"/>
                    <a:pt x="17596" y="16567"/>
                  </a:cubicBezTo>
                  <a:cubicBezTo>
                    <a:pt x="17459" y="16725"/>
                    <a:pt x="17478" y="16963"/>
                    <a:pt x="17636" y="17099"/>
                  </a:cubicBezTo>
                  <a:cubicBezTo>
                    <a:pt x="17707" y="17160"/>
                    <a:pt x="17794" y="17190"/>
                    <a:pt x="17882" y="17190"/>
                  </a:cubicBezTo>
                  <a:cubicBezTo>
                    <a:pt x="17988" y="17190"/>
                    <a:pt x="18094" y="17146"/>
                    <a:pt x="18169" y="17059"/>
                  </a:cubicBezTo>
                  <a:cubicBezTo>
                    <a:pt x="19777" y="15186"/>
                    <a:pt x="20661" y="12799"/>
                    <a:pt x="20661" y="10330"/>
                  </a:cubicBezTo>
                  <a:cubicBezTo>
                    <a:pt x="20661" y="4634"/>
                    <a:pt x="16026" y="1"/>
                    <a:pt x="10330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75;p52">
              <a:extLst>
                <a:ext uri="{FF2B5EF4-FFF2-40B4-BE49-F238E27FC236}">
                  <a16:creationId xmlns:a16="http://schemas.microsoft.com/office/drawing/2014/main" id="{50428349-69FF-4A12-BA37-61B0F240C538}"/>
                </a:ext>
              </a:extLst>
            </p:cNvPr>
            <p:cNvSpPr/>
            <p:nvPr/>
          </p:nvSpPr>
          <p:spPr>
            <a:xfrm>
              <a:off x="3164550" y="2776150"/>
              <a:ext cx="18925" cy="18925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1"/>
                  </a:moveTo>
                  <a:cubicBezTo>
                    <a:pt x="170" y="1"/>
                    <a:pt x="1" y="169"/>
                    <a:pt x="1" y="378"/>
                  </a:cubicBezTo>
                  <a:cubicBezTo>
                    <a:pt x="1" y="587"/>
                    <a:pt x="170" y="757"/>
                    <a:pt x="378" y="757"/>
                  </a:cubicBezTo>
                  <a:cubicBezTo>
                    <a:pt x="588" y="757"/>
                    <a:pt x="757" y="587"/>
                    <a:pt x="757" y="378"/>
                  </a:cubicBezTo>
                  <a:cubicBezTo>
                    <a:pt x="757" y="169"/>
                    <a:pt x="588" y="1"/>
                    <a:pt x="378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76;p52">
              <a:extLst>
                <a:ext uri="{FF2B5EF4-FFF2-40B4-BE49-F238E27FC236}">
                  <a16:creationId xmlns:a16="http://schemas.microsoft.com/office/drawing/2014/main" id="{99970649-F019-44EE-A7D8-6C1F39FAA6B8}"/>
                </a:ext>
              </a:extLst>
            </p:cNvPr>
            <p:cNvSpPr/>
            <p:nvPr/>
          </p:nvSpPr>
          <p:spPr>
            <a:xfrm>
              <a:off x="3143150" y="2403900"/>
              <a:ext cx="18925" cy="18925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7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7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77;p52">
              <a:extLst>
                <a:ext uri="{FF2B5EF4-FFF2-40B4-BE49-F238E27FC236}">
                  <a16:creationId xmlns:a16="http://schemas.microsoft.com/office/drawing/2014/main" id="{848002AF-1B67-4F37-AAA9-548B9A1BFE4E}"/>
                </a:ext>
              </a:extLst>
            </p:cNvPr>
            <p:cNvSpPr/>
            <p:nvPr/>
          </p:nvSpPr>
          <p:spPr>
            <a:xfrm>
              <a:off x="3174875" y="2399325"/>
              <a:ext cx="73375" cy="69325"/>
            </a:xfrm>
            <a:custGeom>
              <a:avLst/>
              <a:gdLst/>
              <a:ahLst/>
              <a:cxnLst/>
              <a:rect l="l" t="t" r="r" b="b"/>
              <a:pathLst>
                <a:path w="2935" h="2773" extrusionOk="0">
                  <a:moveTo>
                    <a:pt x="1505" y="755"/>
                  </a:moveTo>
                  <a:cubicBezTo>
                    <a:pt x="1727" y="755"/>
                    <a:pt x="1936" y="874"/>
                    <a:pt x="2049" y="1070"/>
                  </a:cubicBezTo>
                  <a:cubicBezTo>
                    <a:pt x="2177" y="1291"/>
                    <a:pt x="2160" y="1568"/>
                    <a:pt x="2003" y="1770"/>
                  </a:cubicBezTo>
                  <a:cubicBezTo>
                    <a:pt x="1883" y="1928"/>
                    <a:pt x="1697" y="2016"/>
                    <a:pt x="1504" y="2016"/>
                  </a:cubicBezTo>
                  <a:cubicBezTo>
                    <a:pt x="1449" y="2016"/>
                    <a:pt x="1393" y="2009"/>
                    <a:pt x="1339" y="1994"/>
                  </a:cubicBezTo>
                  <a:cubicBezTo>
                    <a:pt x="1004" y="1904"/>
                    <a:pt x="804" y="1560"/>
                    <a:pt x="894" y="1224"/>
                  </a:cubicBezTo>
                  <a:cubicBezTo>
                    <a:pt x="960" y="977"/>
                    <a:pt x="1168" y="795"/>
                    <a:pt x="1421" y="761"/>
                  </a:cubicBezTo>
                  <a:cubicBezTo>
                    <a:pt x="1449" y="757"/>
                    <a:pt x="1477" y="755"/>
                    <a:pt x="1505" y="755"/>
                  </a:cubicBezTo>
                  <a:close/>
                  <a:moveTo>
                    <a:pt x="1502" y="0"/>
                  </a:moveTo>
                  <a:cubicBezTo>
                    <a:pt x="851" y="0"/>
                    <a:pt x="274" y="459"/>
                    <a:pt x="144" y="1114"/>
                  </a:cubicBezTo>
                  <a:cubicBezTo>
                    <a:pt x="1" y="1831"/>
                    <a:pt x="438" y="2535"/>
                    <a:pt x="1144" y="2725"/>
                  </a:cubicBezTo>
                  <a:cubicBezTo>
                    <a:pt x="1261" y="2756"/>
                    <a:pt x="1382" y="2772"/>
                    <a:pt x="1504" y="2772"/>
                  </a:cubicBezTo>
                  <a:cubicBezTo>
                    <a:pt x="2233" y="2772"/>
                    <a:pt x="2839" y="2207"/>
                    <a:pt x="2888" y="1477"/>
                  </a:cubicBezTo>
                  <a:cubicBezTo>
                    <a:pt x="2935" y="749"/>
                    <a:pt x="2410" y="108"/>
                    <a:pt x="1685" y="12"/>
                  </a:cubicBezTo>
                  <a:cubicBezTo>
                    <a:pt x="1624" y="4"/>
                    <a:pt x="1562" y="0"/>
                    <a:pt x="1502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78;p52">
              <a:extLst>
                <a:ext uri="{FF2B5EF4-FFF2-40B4-BE49-F238E27FC236}">
                  <a16:creationId xmlns:a16="http://schemas.microsoft.com/office/drawing/2014/main" id="{6198EEBF-F88B-41C2-A053-00EB0D2041CF}"/>
                </a:ext>
              </a:extLst>
            </p:cNvPr>
            <p:cNvSpPr/>
            <p:nvPr/>
          </p:nvSpPr>
          <p:spPr>
            <a:xfrm>
              <a:off x="3044200" y="2659075"/>
              <a:ext cx="108200" cy="103025"/>
            </a:xfrm>
            <a:custGeom>
              <a:avLst/>
              <a:gdLst/>
              <a:ahLst/>
              <a:cxnLst/>
              <a:rect l="l" t="t" r="r" b="b"/>
              <a:pathLst>
                <a:path w="4328" h="4121" extrusionOk="0">
                  <a:moveTo>
                    <a:pt x="1472" y="755"/>
                  </a:moveTo>
                  <a:cubicBezTo>
                    <a:pt x="1664" y="755"/>
                    <a:pt x="1854" y="843"/>
                    <a:pt x="1978" y="1010"/>
                  </a:cubicBezTo>
                  <a:lnTo>
                    <a:pt x="1887" y="1077"/>
                  </a:lnTo>
                  <a:cubicBezTo>
                    <a:pt x="1719" y="1201"/>
                    <a:pt x="1683" y="1439"/>
                    <a:pt x="1809" y="1605"/>
                  </a:cubicBezTo>
                  <a:cubicBezTo>
                    <a:pt x="1883" y="1705"/>
                    <a:pt x="1997" y="1758"/>
                    <a:pt x="2112" y="1758"/>
                  </a:cubicBezTo>
                  <a:cubicBezTo>
                    <a:pt x="2191" y="1758"/>
                    <a:pt x="2270" y="1734"/>
                    <a:pt x="2338" y="1683"/>
                  </a:cubicBezTo>
                  <a:lnTo>
                    <a:pt x="2469" y="1586"/>
                  </a:lnTo>
                  <a:cubicBezTo>
                    <a:pt x="2693" y="1820"/>
                    <a:pt x="2937" y="2035"/>
                    <a:pt x="3197" y="2228"/>
                  </a:cubicBezTo>
                  <a:cubicBezTo>
                    <a:pt x="3415" y="2391"/>
                    <a:pt x="3505" y="2675"/>
                    <a:pt x="3419" y="2933"/>
                  </a:cubicBezTo>
                  <a:cubicBezTo>
                    <a:pt x="3334" y="3191"/>
                    <a:pt x="3092" y="3365"/>
                    <a:pt x="2821" y="3365"/>
                  </a:cubicBezTo>
                  <a:cubicBezTo>
                    <a:pt x="2685" y="3365"/>
                    <a:pt x="2553" y="3321"/>
                    <a:pt x="2445" y="3239"/>
                  </a:cubicBezTo>
                  <a:lnTo>
                    <a:pt x="2526" y="3130"/>
                  </a:lnTo>
                  <a:cubicBezTo>
                    <a:pt x="2654" y="2962"/>
                    <a:pt x="2621" y="2724"/>
                    <a:pt x="2453" y="2597"/>
                  </a:cubicBezTo>
                  <a:cubicBezTo>
                    <a:pt x="2385" y="2547"/>
                    <a:pt x="2306" y="2523"/>
                    <a:pt x="2227" y="2523"/>
                  </a:cubicBezTo>
                  <a:cubicBezTo>
                    <a:pt x="2110" y="2523"/>
                    <a:pt x="1994" y="2577"/>
                    <a:pt x="1921" y="2679"/>
                  </a:cubicBezTo>
                  <a:lnTo>
                    <a:pt x="1863" y="2756"/>
                  </a:lnTo>
                  <a:cubicBezTo>
                    <a:pt x="1534" y="2452"/>
                    <a:pt x="1234" y="2119"/>
                    <a:pt x="967" y="1761"/>
                  </a:cubicBezTo>
                  <a:cubicBezTo>
                    <a:pt x="759" y="1481"/>
                    <a:pt x="817" y="1088"/>
                    <a:pt x="1095" y="880"/>
                  </a:cubicBezTo>
                  <a:lnTo>
                    <a:pt x="1097" y="880"/>
                  </a:lnTo>
                  <a:cubicBezTo>
                    <a:pt x="1209" y="796"/>
                    <a:pt x="1341" y="755"/>
                    <a:pt x="1472" y="755"/>
                  </a:cubicBezTo>
                  <a:close/>
                  <a:moveTo>
                    <a:pt x="1474" y="0"/>
                  </a:moveTo>
                  <a:cubicBezTo>
                    <a:pt x="949" y="0"/>
                    <a:pt x="470" y="295"/>
                    <a:pt x="236" y="764"/>
                  </a:cubicBezTo>
                  <a:cubicBezTo>
                    <a:pt x="0" y="1232"/>
                    <a:pt x="50" y="1792"/>
                    <a:pt x="363" y="2212"/>
                  </a:cubicBezTo>
                  <a:cubicBezTo>
                    <a:pt x="740" y="2719"/>
                    <a:pt x="1176" y="3179"/>
                    <a:pt x="1663" y="3581"/>
                  </a:cubicBezTo>
                  <a:lnTo>
                    <a:pt x="1661" y="3581"/>
                  </a:lnTo>
                  <a:cubicBezTo>
                    <a:pt x="1673" y="3593"/>
                    <a:pt x="1685" y="3603"/>
                    <a:pt x="1698" y="3612"/>
                  </a:cubicBezTo>
                  <a:cubicBezTo>
                    <a:pt x="1699" y="3614"/>
                    <a:pt x="1701" y="3614"/>
                    <a:pt x="1702" y="3615"/>
                  </a:cubicBezTo>
                  <a:cubicBezTo>
                    <a:pt x="1798" y="3693"/>
                    <a:pt x="1895" y="3771"/>
                    <a:pt x="1996" y="3845"/>
                  </a:cubicBezTo>
                  <a:cubicBezTo>
                    <a:pt x="2234" y="4025"/>
                    <a:pt x="2523" y="4121"/>
                    <a:pt x="2822" y="4121"/>
                  </a:cubicBezTo>
                  <a:cubicBezTo>
                    <a:pt x="3419" y="4121"/>
                    <a:pt x="3950" y="3738"/>
                    <a:pt x="4139" y="3170"/>
                  </a:cubicBezTo>
                  <a:cubicBezTo>
                    <a:pt x="4327" y="2604"/>
                    <a:pt x="4130" y="1979"/>
                    <a:pt x="3651" y="1623"/>
                  </a:cubicBezTo>
                  <a:cubicBezTo>
                    <a:pt x="3245" y="1321"/>
                    <a:pt x="2887" y="963"/>
                    <a:pt x="2585" y="557"/>
                  </a:cubicBezTo>
                  <a:cubicBezTo>
                    <a:pt x="2323" y="207"/>
                    <a:pt x="1912" y="0"/>
                    <a:pt x="1474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79;p52">
              <a:extLst>
                <a:ext uri="{FF2B5EF4-FFF2-40B4-BE49-F238E27FC236}">
                  <a16:creationId xmlns:a16="http://schemas.microsoft.com/office/drawing/2014/main" id="{0601A022-46C9-4C1F-99B2-D25741D0DEF1}"/>
                </a:ext>
              </a:extLst>
            </p:cNvPr>
            <p:cNvSpPr/>
            <p:nvPr/>
          </p:nvSpPr>
          <p:spPr>
            <a:xfrm>
              <a:off x="3323350" y="2580250"/>
              <a:ext cx="87050" cy="115400"/>
            </a:xfrm>
            <a:custGeom>
              <a:avLst/>
              <a:gdLst/>
              <a:ahLst/>
              <a:cxnLst/>
              <a:rect l="l" t="t" r="r" b="b"/>
              <a:pathLst>
                <a:path w="3482" h="4616" extrusionOk="0">
                  <a:moveTo>
                    <a:pt x="2068" y="757"/>
                  </a:moveTo>
                  <a:cubicBezTo>
                    <a:pt x="2094" y="757"/>
                    <a:pt x="2119" y="758"/>
                    <a:pt x="2142" y="761"/>
                  </a:cubicBezTo>
                  <a:cubicBezTo>
                    <a:pt x="2488" y="801"/>
                    <a:pt x="2736" y="1114"/>
                    <a:pt x="2695" y="1460"/>
                  </a:cubicBezTo>
                  <a:cubicBezTo>
                    <a:pt x="2643" y="1903"/>
                    <a:pt x="2550" y="2341"/>
                    <a:pt x="2416" y="2769"/>
                  </a:cubicBezTo>
                  <a:lnTo>
                    <a:pt x="2329" y="2730"/>
                  </a:lnTo>
                  <a:cubicBezTo>
                    <a:pt x="2281" y="2709"/>
                    <a:pt x="2230" y="2699"/>
                    <a:pt x="2180" y="2699"/>
                  </a:cubicBezTo>
                  <a:cubicBezTo>
                    <a:pt x="2034" y="2699"/>
                    <a:pt x="1894" y="2785"/>
                    <a:pt x="1833" y="2928"/>
                  </a:cubicBezTo>
                  <a:cubicBezTo>
                    <a:pt x="1750" y="3119"/>
                    <a:pt x="1839" y="3342"/>
                    <a:pt x="2030" y="3424"/>
                  </a:cubicBezTo>
                  <a:lnTo>
                    <a:pt x="2154" y="3479"/>
                  </a:lnTo>
                  <a:cubicBezTo>
                    <a:pt x="2052" y="3716"/>
                    <a:pt x="1819" y="3859"/>
                    <a:pt x="1575" y="3859"/>
                  </a:cubicBezTo>
                  <a:cubicBezTo>
                    <a:pt x="1492" y="3859"/>
                    <a:pt x="1408" y="3842"/>
                    <a:pt x="1327" y="3808"/>
                  </a:cubicBezTo>
                  <a:cubicBezTo>
                    <a:pt x="1007" y="3669"/>
                    <a:pt x="860" y="3299"/>
                    <a:pt x="999" y="2979"/>
                  </a:cubicBezTo>
                  <a:cubicBezTo>
                    <a:pt x="1127" y="2682"/>
                    <a:pt x="1230" y="2374"/>
                    <a:pt x="1308" y="2058"/>
                  </a:cubicBezTo>
                  <a:lnTo>
                    <a:pt x="1470" y="2077"/>
                  </a:lnTo>
                  <a:cubicBezTo>
                    <a:pt x="1485" y="2079"/>
                    <a:pt x="1500" y="2079"/>
                    <a:pt x="1514" y="2080"/>
                  </a:cubicBezTo>
                  <a:cubicBezTo>
                    <a:pt x="1715" y="2080"/>
                    <a:pt x="1881" y="1924"/>
                    <a:pt x="1892" y="1724"/>
                  </a:cubicBezTo>
                  <a:cubicBezTo>
                    <a:pt x="1903" y="1523"/>
                    <a:pt x="1756" y="1349"/>
                    <a:pt x="1557" y="1326"/>
                  </a:cubicBezTo>
                  <a:lnTo>
                    <a:pt x="1445" y="1312"/>
                  </a:lnTo>
                  <a:cubicBezTo>
                    <a:pt x="1480" y="996"/>
                    <a:pt x="1749" y="757"/>
                    <a:pt x="2068" y="757"/>
                  </a:cubicBezTo>
                  <a:close/>
                  <a:moveTo>
                    <a:pt x="2068" y="1"/>
                  </a:moveTo>
                  <a:cubicBezTo>
                    <a:pt x="1367" y="1"/>
                    <a:pt x="775" y="527"/>
                    <a:pt x="693" y="1226"/>
                  </a:cubicBezTo>
                  <a:cubicBezTo>
                    <a:pt x="636" y="1727"/>
                    <a:pt x="503" y="2217"/>
                    <a:pt x="304" y="2680"/>
                  </a:cubicBezTo>
                  <a:cubicBezTo>
                    <a:pt x="1" y="3383"/>
                    <a:pt x="325" y="4198"/>
                    <a:pt x="1028" y="4502"/>
                  </a:cubicBezTo>
                  <a:cubicBezTo>
                    <a:pt x="1207" y="4579"/>
                    <a:pt x="1393" y="4616"/>
                    <a:pt x="1577" y="4616"/>
                  </a:cubicBezTo>
                  <a:cubicBezTo>
                    <a:pt x="2113" y="4616"/>
                    <a:pt x="2623" y="4302"/>
                    <a:pt x="2848" y="3778"/>
                  </a:cubicBezTo>
                  <a:cubicBezTo>
                    <a:pt x="2898" y="3663"/>
                    <a:pt x="2944" y="3548"/>
                    <a:pt x="2988" y="3432"/>
                  </a:cubicBezTo>
                  <a:lnTo>
                    <a:pt x="2990" y="3427"/>
                  </a:lnTo>
                  <a:cubicBezTo>
                    <a:pt x="2995" y="3413"/>
                    <a:pt x="3001" y="3398"/>
                    <a:pt x="3006" y="3383"/>
                  </a:cubicBezTo>
                  <a:cubicBezTo>
                    <a:pt x="3225" y="2791"/>
                    <a:pt x="3373" y="2175"/>
                    <a:pt x="3446" y="1547"/>
                  </a:cubicBezTo>
                  <a:cubicBezTo>
                    <a:pt x="3482" y="1251"/>
                    <a:pt x="3420" y="951"/>
                    <a:pt x="3271" y="694"/>
                  </a:cubicBezTo>
                  <a:cubicBezTo>
                    <a:pt x="3051" y="315"/>
                    <a:pt x="2665" y="61"/>
                    <a:pt x="2231" y="10"/>
                  </a:cubicBezTo>
                  <a:cubicBezTo>
                    <a:pt x="2178" y="4"/>
                    <a:pt x="2123" y="1"/>
                    <a:pt x="2068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80;p52">
              <a:extLst>
                <a:ext uri="{FF2B5EF4-FFF2-40B4-BE49-F238E27FC236}">
                  <a16:creationId xmlns:a16="http://schemas.microsoft.com/office/drawing/2014/main" id="{F8967077-FFBF-4A74-B2FD-4C07E5825323}"/>
                </a:ext>
              </a:extLst>
            </p:cNvPr>
            <p:cNvSpPr/>
            <p:nvPr/>
          </p:nvSpPr>
          <p:spPr>
            <a:xfrm>
              <a:off x="3272550" y="2429925"/>
              <a:ext cx="108200" cy="103050"/>
            </a:xfrm>
            <a:custGeom>
              <a:avLst/>
              <a:gdLst/>
              <a:ahLst/>
              <a:cxnLst/>
              <a:rect l="l" t="t" r="r" b="b"/>
              <a:pathLst>
                <a:path w="4328" h="4122" extrusionOk="0">
                  <a:moveTo>
                    <a:pt x="1504" y="757"/>
                  </a:moveTo>
                  <a:cubicBezTo>
                    <a:pt x="1639" y="757"/>
                    <a:pt x="1772" y="801"/>
                    <a:pt x="1880" y="882"/>
                  </a:cubicBezTo>
                  <a:lnTo>
                    <a:pt x="1798" y="991"/>
                  </a:lnTo>
                  <a:cubicBezTo>
                    <a:pt x="1673" y="1158"/>
                    <a:pt x="1709" y="1395"/>
                    <a:pt x="1875" y="1520"/>
                  </a:cubicBezTo>
                  <a:cubicBezTo>
                    <a:pt x="1943" y="1571"/>
                    <a:pt x="2022" y="1595"/>
                    <a:pt x="2101" y="1595"/>
                  </a:cubicBezTo>
                  <a:cubicBezTo>
                    <a:pt x="2217" y="1595"/>
                    <a:pt x="2331" y="1542"/>
                    <a:pt x="2404" y="1442"/>
                  </a:cubicBezTo>
                  <a:lnTo>
                    <a:pt x="2462" y="1366"/>
                  </a:lnTo>
                  <a:cubicBezTo>
                    <a:pt x="2790" y="1669"/>
                    <a:pt x="3091" y="2002"/>
                    <a:pt x="3358" y="2360"/>
                  </a:cubicBezTo>
                  <a:cubicBezTo>
                    <a:pt x="3565" y="2639"/>
                    <a:pt x="3508" y="3034"/>
                    <a:pt x="3228" y="3242"/>
                  </a:cubicBezTo>
                  <a:cubicBezTo>
                    <a:pt x="3115" y="3326"/>
                    <a:pt x="2983" y="3367"/>
                    <a:pt x="2853" y="3367"/>
                  </a:cubicBezTo>
                  <a:cubicBezTo>
                    <a:pt x="2660" y="3367"/>
                    <a:pt x="2470" y="3279"/>
                    <a:pt x="2347" y="3112"/>
                  </a:cubicBezTo>
                  <a:lnTo>
                    <a:pt x="2440" y="3044"/>
                  </a:lnTo>
                  <a:cubicBezTo>
                    <a:pt x="2611" y="2920"/>
                    <a:pt x="2647" y="2682"/>
                    <a:pt x="2522" y="2512"/>
                  </a:cubicBezTo>
                  <a:cubicBezTo>
                    <a:pt x="2447" y="2412"/>
                    <a:pt x="2333" y="2360"/>
                    <a:pt x="2218" y="2360"/>
                  </a:cubicBezTo>
                  <a:cubicBezTo>
                    <a:pt x="2137" y="2360"/>
                    <a:pt x="2056" y="2385"/>
                    <a:pt x="1987" y="2439"/>
                  </a:cubicBezTo>
                  <a:lnTo>
                    <a:pt x="1857" y="2536"/>
                  </a:lnTo>
                  <a:cubicBezTo>
                    <a:pt x="1632" y="2302"/>
                    <a:pt x="1389" y="2086"/>
                    <a:pt x="1128" y="1893"/>
                  </a:cubicBezTo>
                  <a:lnTo>
                    <a:pt x="1128" y="1892"/>
                  </a:lnTo>
                  <a:cubicBezTo>
                    <a:pt x="910" y="1730"/>
                    <a:pt x="820" y="1447"/>
                    <a:pt x="905" y="1189"/>
                  </a:cubicBezTo>
                  <a:cubicBezTo>
                    <a:pt x="991" y="931"/>
                    <a:pt x="1233" y="757"/>
                    <a:pt x="1504" y="757"/>
                  </a:cubicBezTo>
                  <a:close/>
                  <a:moveTo>
                    <a:pt x="1512" y="1"/>
                  </a:moveTo>
                  <a:cubicBezTo>
                    <a:pt x="1510" y="1"/>
                    <a:pt x="1507" y="1"/>
                    <a:pt x="1505" y="1"/>
                  </a:cubicBezTo>
                  <a:cubicBezTo>
                    <a:pt x="1504" y="1"/>
                    <a:pt x="1503" y="1"/>
                    <a:pt x="1502" y="1"/>
                  </a:cubicBezTo>
                  <a:cubicBezTo>
                    <a:pt x="905" y="1"/>
                    <a:pt x="376" y="384"/>
                    <a:pt x="189" y="950"/>
                  </a:cubicBezTo>
                  <a:cubicBezTo>
                    <a:pt x="1" y="1517"/>
                    <a:pt x="197" y="2141"/>
                    <a:pt x="677" y="2498"/>
                  </a:cubicBezTo>
                  <a:cubicBezTo>
                    <a:pt x="1081" y="2800"/>
                    <a:pt x="1440" y="3158"/>
                    <a:pt x="1741" y="3563"/>
                  </a:cubicBezTo>
                  <a:cubicBezTo>
                    <a:pt x="2003" y="3914"/>
                    <a:pt x="2416" y="4120"/>
                    <a:pt x="2854" y="4122"/>
                  </a:cubicBezTo>
                  <a:cubicBezTo>
                    <a:pt x="3377" y="4122"/>
                    <a:pt x="3856" y="3825"/>
                    <a:pt x="4092" y="3358"/>
                  </a:cubicBezTo>
                  <a:cubicBezTo>
                    <a:pt x="4327" y="2890"/>
                    <a:pt x="4277" y="2328"/>
                    <a:pt x="3965" y="1908"/>
                  </a:cubicBezTo>
                  <a:cubicBezTo>
                    <a:pt x="3588" y="1403"/>
                    <a:pt x="3151" y="943"/>
                    <a:pt x="2665" y="539"/>
                  </a:cubicBezTo>
                  <a:cubicBezTo>
                    <a:pt x="2653" y="529"/>
                    <a:pt x="2641" y="518"/>
                    <a:pt x="2630" y="508"/>
                  </a:cubicBezTo>
                  <a:lnTo>
                    <a:pt x="2624" y="505"/>
                  </a:lnTo>
                  <a:cubicBezTo>
                    <a:pt x="2528" y="427"/>
                    <a:pt x="2432" y="349"/>
                    <a:pt x="2332" y="275"/>
                  </a:cubicBezTo>
                  <a:cubicBezTo>
                    <a:pt x="2095" y="98"/>
                    <a:pt x="1807" y="1"/>
                    <a:pt x="151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42B4249-AF5B-453D-B2E7-3AF4FCC8A2E2}"/>
              </a:ext>
            </a:extLst>
          </p:cNvPr>
          <p:cNvSpPr txBox="1"/>
          <p:nvPr/>
        </p:nvSpPr>
        <p:spPr>
          <a:xfrm>
            <a:off x="271463" y="863501"/>
            <a:ext cx="11763374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</a:rPr>
              <a:t>Abdelaal</a:t>
            </a:r>
            <a:r>
              <a:rPr lang="en-US" sz="1200" dirty="0">
                <a:effectLst/>
              </a:rPr>
              <a:t>, T., </a:t>
            </a:r>
            <a:r>
              <a:rPr lang="en-US" sz="1200" dirty="0" err="1">
                <a:effectLst/>
              </a:rPr>
              <a:t>Michielsen</a:t>
            </a:r>
            <a:r>
              <a:rPr lang="en-US" sz="1200" dirty="0">
                <a:effectLst/>
              </a:rPr>
              <a:t>, L., Cats, D., </a:t>
            </a:r>
            <a:r>
              <a:rPr lang="en-US" sz="1200" dirty="0" err="1">
                <a:effectLst/>
              </a:rPr>
              <a:t>Hoogduin</a:t>
            </a:r>
            <a:r>
              <a:rPr lang="en-US" sz="1200" dirty="0">
                <a:effectLst/>
              </a:rPr>
              <a:t>, D., Mei, H., Reinders, M. J. T., &amp; Mahfouz, A. (2019). A comparison of automatic cell identification methods for single-cell RNA sequencing data. </a:t>
            </a:r>
            <a:r>
              <a:rPr lang="en-US" sz="1200" i="1" dirty="0">
                <a:effectLst/>
              </a:rPr>
              <a:t>Genome Biology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20</a:t>
            </a:r>
            <a:r>
              <a:rPr lang="en-US" sz="1200" dirty="0">
                <a:effectLst/>
              </a:rPr>
              <a:t>(1), 194. </a:t>
            </a:r>
            <a:r>
              <a:rPr lang="en-US" sz="1200" dirty="0">
                <a:effectLst/>
                <a:hlinkClick r:id="rId2"/>
              </a:rPr>
              <a:t>https://doi.org/10.1186/s13059-019-1795-z</a:t>
            </a:r>
            <a:endParaRPr lang="en-US" sz="1200" dirty="0">
              <a:effectLst/>
            </a:endParaRPr>
          </a:p>
          <a:p>
            <a:endParaRPr lang="en-US" sz="1200" dirty="0"/>
          </a:p>
          <a:p>
            <a:r>
              <a:rPr lang="en-US" sz="1200" dirty="0"/>
              <a:t>*** </a:t>
            </a:r>
            <a:r>
              <a:rPr lang="en-US" sz="1200" dirty="0" err="1">
                <a:effectLst/>
              </a:rPr>
              <a:t>Karaayvaz</a:t>
            </a:r>
            <a:r>
              <a:rPr lang="en-US" sz="1200" dirty="0">
                <a:effectLst/>
              </a:rPr>
              <a:t>, M., Cristea, S., Gillespie, S. M., Patel, A. P., </a:t>
            </a:r>
            <a:r>
              <a:rPr lang="en-US" sz="1200" dirty="0" err="1">
                <a:effectLst/>
              </a:rPr>
              <a:t>Mylvaganam</a:t>
            </a:r>
            <a:r>
              <a:rPr lang="en-US" sz="1200" dirty="0">
                <a:effectLst/>
              </a:rPr>
              <a:t>, R., Luo, C. C., Specht, M. C., Bernstein, B. E., </a:t>
            </a:r>
            <a:r>
              <a:rPr lang="en-US" sz="1200" dirty="0" err="1">
                <a:effectLst/>
              </a:rPr>
              <a:t>Michor</a:t>
            </a:r>
            <a:r>
              <a:rPr lang="en-US" sz="1200" dirty="0">
                <a:effectLst/>
              </a:rPr>
              <a:t>, F., &amp; </a:t>
            </a:r>
            <a:r>
              <a:rPr lang="en-US" sz="1200" dirty="0" err="1">
                <a:effectLst/>
              </a:rPr>
              <a:t>Ellisen</a:t>
            </a:r>
            <a:r>
              <a:rPr lang="en-US" sz="1200" dirty="0">
                <a:effectLst/>
              </a:rPr>
              <a:t>, L. W. (2018). Unravelling </a:t>
            </a:r>
            <a:r>
              <a:rPr lang="en-US" sz="1200" dirty="0" err="1">
                <a:effectLst/>
              </a:rPr>
              <a:t>subclonal</a:t>
            </a:r>
            <a:r>
              <a:rPr lang="en-US" sz="1200" dirty="0">
                <a:effectLst/>
              </a:rPr>
              <a:t> heterogeneity and aggressive disease states in TNBC through single-cell RNA-seq. </a:t>
            </a:r>
            <a:r>
              <a:rPr lang="en-US" sz="1200" i="1" dirty="0">
                <a:effectLst/>
              </a:rPr>
              <a:t>Nature Communications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9</a:t>
            </a:r>
            <a:r>
              <a:rPr lang="en-US" sz="1200" dirty="0">
                <a:effectLst/>
              </a:rPr>
              <a:t>(1), 3588. </a:t>
            </a:r>
            <a:r>
              <a:rPr lang="en-US" sz="1200" dirty="0">
                <a:effectLst/>
                <a:hlinkClick r:id="rId3"/>
              </a:rPr>
              <a:t>https://doi.org/10.1038/s41467-018-06052-0</a:t>
            </a:r>
            <a:endParaRPr lang="en-US" sz="1200" dirty="0">
              <a:effectLst/>
            </a:endParaRPr>
          </a:p>
          <a:p>
            <a:endParaRPr lang="en-US" sz="1200" dirty="0"/>
          </a:p>
          <a:p>
            <a:r>
              <a:rPr lang="en-US" sz="1200" dirty="0">
                <a:effectLst/>
              </a:rPr>
              <a:t>Moncada, R., Barkley, D., Wagner, F., </a:t>
            </a:r>
            <a:r>
              <a:rPr lang="en-US" sz="1200" dirty="0" err="1">
                <a:effectLst/>
              </a:rPr>
              <a:t>Chiodin</a:t>
            </a:r>
            <a:r>
              <a:rPr lang="en-US" sz="1200" dirty="0">
                <a:effectLst/>
              </a:rPr>
              <a:t>, M., Devlin, J. C., Baron, M., Hajdu, C. H., Simeone, D. M., &amp; </a:t>
            </a:r>
            <a:r>
              <a:rPr lang="en-US" sz="1200" dirty="0" err="1">
                <a:effectLst/>
              </a:rPr>
              <a:t>Yanai</a:t>
            </a:r>
            <a:r>
              <a:rPr lang="en-US" sz="1200" dirty="0">
                <a:effectLst/>
              </a:rPr>
              <a:t>, I. (2020). Integrating microarray-based spatial transcriptomics and single-cell RNA-seq reveals tissue architecture in pancreatic ductal adenocarcinomas. </a:t>
            </a:r>
            <a:r>
              <a:rPr lang="en-US" sz="1200" i="1" dirty="0">
                <a:effectLst/>
              </a:rPr>
              <a:t>Nature Biotechnology</a:t>
            </a:r>
            <a:r>
              <a:rPr lang="en-US" sz="1200" dirty="0">
                <a:effectLst/>
              </a:rPr>
              <a:t>,</a:t>
            </a:r>
            <a:r>
              <a:rPr lang="en-US" sz="1200" i="1" dirty="0">
                <a:effectLst/>
              </a:rPr>
              <a:t> 38</a:t>
            </a:r>
            <a:r>
              <a:rPr lang="en-US" sz="1200" dirty="0">
                <a:effectLst/>
              </a:rPr>
              <a:t>(3), 333–342. https://doi.org/10.1038/s41587-019-0392-8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Stuart, T., Butler, A., Hoffman, P., </a:t>
            </a:r>
            <a:r>
              <a:rPr lang="en-US" sz="1200" dirty="0" err="1">
                <a:effectLst/>
              </a:rPr>
              <a:t>Hafemeister</a:t>
            </a:r>
            <a:r>
              <a:rPr lang="en-US" sz="1200" dirty="0">
                <a:effectLst/>
              </a:rPr>
              <a:t>, C., </a:t>
            </a:r>
            <a:r>
              <a:rPr lang="en-US" sz="1200" dirty="0" err="1">
                <a:effectLst/>
              </a:rPr>
              <a:t>Papalexi</a:t>
            </a:r>
            <a:r>
              <a:rPr lang="en-US" sz="1200" dirty="0">
                <a:effectLst/>
              </a:rPr>
              <a:t>, E., </a:t>
            </a:r>
            <a:r>
              <a:rPr lang="en-US" sz="1200" dirty="0" err="1">
                <a:effectLst/>
              </a:rPr>
              <a:t>Mauck</a:t>
            </a:r>
            <a:r>
              <a:rPr lang="en-US" sz="1200" dirty="0">
                <a:effectLst/>
              </a:rPr>
              <a:t>, W. M., Hao, Y., </a:t>
            </a:r>
            <a:r>
              <a:rPr lang="en-US" sz="1200" dirty="0" err="1">
                <a:effectLst/>
              </a:rPr>
              <a:t>Stoeckius</a:t>
            </a:r>
            <a:r>
              <a:rPr lang="en-US" sz="1200" dirty="0">
                <a:effectLst/>
              </a:rPr>
              <a:t>, M., Smibert, P., &amp; </a:t>
            </a:r>
            <a:r>
              <a:rPr lang="en-US" sz="1200" dirty="0" err="1">
                <a:effectLst/>
              </a:rPr>
              <a:t>Satija</a:t>
            </a:r>
            <a:r>
              <a:rPr lang="en-US" sz="1200" dirty="0">
                <a:effectLst/>
              </a:rPr>
              <a:t>, R. (2019). Comprehensive Integration of Single-Cell Data. </a:t>
            </a:r>
            <a:r>
              <a:rPr lang="en-US" sz="1200" i="1" dirty="0">
                <a:effectLst/>
              </a:rPr>
              <a:t>Cell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177</a:t>
            </a:r>
            <a:r>
              <a:rPr lang="en-US" sz="1200" dirty="0">
                <a:effectLst/>
              </a:rPr>
              <a:t>(7), 1888-1902.e21. </a:t>
            </a:r>
            <a:r>
              <a:rPr lang="en-US" sz="1200" dirty="0">
                <a:effectLst/>
                <a:hlinkClick r:id="rId4"/>
              </a:rPr>
              <a:t>https://doi.org/10.1016/j.cell.2019.05.031</a:t>
            </a:r>
            <a:endParaRPr lang="en-US" sz="1200" dirty="0">
              <a:effectLst/>
            </a:endParaRPr>
          </a:p>
          <a:p>
            <a:endParaRPr lang="en-US" sz="1200" dirty="0">
              <a:effectLst/>
            </a:endParaRPr>
          </a:p>
          <a:p>
            <a:endParaRPr lang="en-US" sz="1400" dirty="0">
              <a:effectLst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EC84366C-13AA-4FAD-839D-86682BF6E331}"/>
              </a:ext>
            </a:extLst>
          </p:cNvPr>
          <p:cNvSpPr txBox="1">
            <a:spLocks/>
          </p:cNvSpPr>
          <p:nvPr/>
        </p:nvSpPr>
        <p:spPr>
          <a:xfrm>
            <a:off x="6950251" y="5381385"/>
            <a:ext cx="3124201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6ADA24E0-8196-4A68-BB49-FA91F2559C68}"/>
              </a:ext>
            </a:extLst>
          </p:cNvPr>
          <p:cNvSpPr txBox="1">
            <a:spLocks/>
          </p:cNvSpPr>
          <p:nvPr/>
        </p:nvSpPr>
        <p:spPr>
          <a:xfrm>
            <a:off x="3520607" y="4119685"/>
            <a:ext cx="3032711" cy="10830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Ashton </a:t>
            </a:r>
            <a:r>
              <a:rPr lang="en-US" dirty="0" err="1"/>
              <a:t>Omdahl</a:t>
            </a:r>
            <a:endParaRPr lang="en-US" dirty="0"/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B8B19541-6279-44B4-801A-8BE5ABC3B0F6}"/>
              </a:ext>
            </a:extLst>
          </p:cNvPr>
          <p:cNvSpPr txBox="1">
            <a:spLocks/>
          </p:cNvSpPr>
          <p:nvPr/>
        </p:nvSpPr>
        <p:spPr>
          <a:xfrm>
            <a:off x="6276281" y="4111602"/>
            <a:ext cx="3032711" cy="10830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Feilim</a:t>
            </a:r>
            <a:r>
              <a:rPr lang="en-US" dirty="0"/>
              <a:t> Mac </a:t>
            </a:r>
            <a:r>
              <a:rPr lang="en-US" dirty="0" err="1"/>
              <a:t>Gabhann</a:t>
            </a:r>
            <a:endParaRPr lang="en-US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EFF5060C-5A5B-42D3-9F75-9C493B45FBB2}"/>
              </a:ext>
            </a:extLst>
          </p:cNvPr>
          <p:cNvSpPr txBox="1">
            <a:spLocks/>
          </p:cNvSpPr>
          <p:nvPr/>
        </p:nvSpPr>
        <p:spPr>
          <a:xfrm>
            <a:off x="9399403" y="4119685"/>
            <a:ext cx="3032711" cy="10830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And you!</a:t>
            </a:r>
          </a:p>
        </p:txBody>
      </p:sp>
    </p:spTree>
    <p:extLst>
      <p:ext uri="{BB962C8B-B14F-4D97-AF65-F5344CB8AC3E}">
        <p14:creationId xmlns:p14="http://schemas.microsoft.com/office/powerpoint/2010/main" val="1080205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23E39784-6ECF-4C9D-8307-50495DE5E794}"/>
              </a:ext>
            </a:extLst>
          </p:cNvPr>
          <p:cNvSpPr/>
          <p:nvPr/>
        </p:nvSpPr>
        <p:spPr>
          <a:xfrm>
            <a:off x="-3521" y="-23813"/>
            <a:ext cx="1035691" cy="68818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1D97167-EDDA-4A73-B660-D9783C3D166C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CC9C8B-66CD-48DD-8FD4-F7994C0CD8CE}"/>
              </a:ext>
            </a:extLst>
          </p:cNvPr>
          <p:cNvSpPr/>
          <p:nvPr/>
        </p:nvSpPr>
        <p:spPr>
          <a:xfrm>
            <a:off x="-4765" y="-22479"/>
            <a:ext cx="998945" cy="13940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FBCE273-3128-4B17-9C2A-9FFB0C899C69}"/>
              </a:ext>
            </a:extLst>
          </p:cNvPr>
          <p:cNvGrpSpPr/>
          <p:nvPr/>
        </p:nvGrpSpPr>
        <p:grpSpPr>
          <a:xfrm>
            <a:off x="-35568" y="243567"/>
            <a:ext cx="1035691" cy="896376"/>
            <a:chOff x="842" y="5064840"/>
            <a:chExt cx="1035691" cy="896376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4813EC0-44EA-498C-BA1A-B7C59ED6C654}"/>
                </a:ext>
              </a:extLst>
            </p:cNvPr>
            <p:cNvGrpSpPr/>
            <p:nvPr/>
          </p:nvGrpSpPr>
          <p:grpSpPr>
            <a:xfrm>
              <a:off x="191440" y="5064840"/>
              <a:ext cx="630561" cy="630580"/>
              <a:chOff x="191440" y="5064840"/>
              <a:chExt cx="630561" cy="630580"/>
            </a:xfrm>
            <a:solidFill>
              <a:schemeClr val="accent6"/>
            </a:solidFill>
          </p:grpSpPr>
          <p:sp>
            <p:nvSpPr>
              <p:cNvPr id="93" name="Google Shape;629;p42">
                <a:extLst>
                  <a:ext uri="{FF2B5EF4-FFF2-40B4-BE49-F238E27FC236}">
                    <a16:creationId xmlns:a16="http://schemas.microsoft.com/office/drawing/2014/main" id="{ACC50956-31E1-451D-8F2A-2DBA4E3DEC25}"/>
                  </a:ext>
                </a:extLst>
              </p:cNvPr>
              <p:cNvSpPr/>
              <p:nvPr/>
            </p:nvSpPr>
            <p:spPr>
              <a:xfrm>
                <a:off x="191440" y="5064840"/>
                <a:ext cx="630561" cy="630580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33613" extrusionOk="0">
                    <a:moveTo>
                      <a:pt x="16806" y="1"/>
                    </a:moveTo>
                    <a:cubicBezTo>
                      <a:pt x="7525" y="1"/>
                      <a:pt x="1" y="7524"/>
                      <a:pt x="1" y="16807"/>
                    </a:cubicBezTo>
                    <a:cubicBezTo>
                      <a:pt x="1" y="26087"/>
                      <a:pt x="7524" y="33612"/>
                      <a:pt x="16806" y="33612"/>
                    </a:cubicBezTo>
                    <a:cubicBezTo>
                      <a:pt x="26087" y="33612"/>
                      <a:pt x="33612" y="26087"/>
                      <a:pt x="33612" y="16807"/>
                    </a:cubicBezTo>
                    <a:cubicBezTo>
                      <a:pt x="33612" y="7524"/>
                      <a:pt x="26087" y="1"/>
                      <a:pt x="168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94" name="Google Shape;15002;p66">
                <a:extLst>
                  <a:ext uri="{FF2B5EF4-FFF2-40B4-BE49-F238E27FC236}">
                    <a16:creationId xmlns:a16="http://schemas.microsoft.com/office/drawing/2014/main" id="{087E0C90-EF35-43DB-885E-BEF52840D8A2}"/>
                  </a:ext>
                </a:extLst>
              </p:cNvPr>
              <p:cNvGrpSpPr/>
              <p:nvPr/>
            </p:nvGrpSpPr>
            <p:grpSpPr>
              <a:xfrm>
                <a:off x="368029" y="5282864"/>
                <a:ext cx="252611" cy="258740"/>
                <a:chOff x="908191" y="2832057"/>
                <a:chExt cx="252611" cy="258740"/>
              </a:xfrm>
              <a:grpFill/>
            </p:grpSpPr>
            <p:sp>
              <p:nvSpPr>
                <p:cNvPr id="95" name="Google Shape;15003;p66">
                  <a:extLst>
                    <a:ext uri="{FF2B5EF4-FFF2-40B4-BE49-F238E27FC236}">
                      <a16:creationId xmlns:a16="http://schemas.microsoft.com/office/drawing/2014/main" id="{184D293D-F6AA-409F-8B84-69BE2F972C92}"/>
                    </a:ext>
                  </a:extLst>
                </p:cNvPr>
                <p:cNvSpPr/>
                <p:nvPr/>
              </p:nvSpPr>
              <p:spPr>
                <a:xfrm>
                  <a:off x="908191" y="3026302"/>
                  <a:ext cx="30294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912" extrusionOk="0">
                      <a:moveTo>
                        <a:pt x="763" y="1"/>
                      </a:moveTo>
                      <a:cubicBezTo>
                        <a:pt x="718" y="1"/>
                        <a:pt x="674" y="16"/>
                        <a:pt x="644" y="45"/>
                      </a:cubicBezTo>
                      <a:lnTo>
                        <a:pt x="60" y="629"/>
                      </a:lnTo>
                      <a:cubicBezTo>
                        <a:pt x="1" y="688"/>
                        <a:pt x="1" y="807"/>
                        <a:pt x="60" y="867"/>
                      </a:cubicBezTo>
                      <a:cubicBezTo>
                        <a:pt x="90" y="897"/>
                        <a:pt x="135" y="911"/>
                        <a:pt x="179" y="911"/>
                      </a:cubicBezTo>
                      <a:cubicBezTo>
                        <a:pt x="224" y="911"/>
                        <a:pt x="269" y="897"/>
                        <a:pt x="299" y="867"/>
                      </a:cubicBezTo>
                      <a:lnTo>
                        <a:pt x="882" y="283"/>
                      </a:lnTo>
                      <a:cubicBezTo>
                        <a:pt x="953" y="224"/>
                        <a:pt x="953" y="105"/>
                        <a:pt x="882" y="45"/>
                      </a:cubicBezTo>
                      <a:cubicBezTo>
                        <a:pt x="852" y="16"/>
                        <a:pt x="807" y="1"/>
                        <a:pt x="7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15004;p66">
                  <a:extLst>
                    <a:ext uri="{FF2B5EF4-FFF2-40B4-BE49-F238E27FC236}">
                      <a16:creationId xmlns:a16="http://schemas.microsoft.com/office/drawing/2014/main" id="{2BB1376E-A8D7-4905-B3AA-13F0E60396B5}"/>
                    </a:ext>
                  </a:extLst>
                </p:cNvPr>
                <p:cNvSpPr/>
                <p:nvPr/>
              </p:nvSpPr>
              <p:spPr>
                <a:xfrm>
                  <a:off x="943757" y="3061836"/>
                  <a:ext cx="30263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912" extrusionOk="0">
                      <a:moveTo>
                        <a:pt x="762" y="1"/>
                      </a:moveTo>
                      <a:cubicBezTo>
                        <a:pt x="717" y="1"/>
                        <a:pt x="673" y="16"/>
                        <a:pt x="643" y="46"/>
                      </a:cubicBezTo>
                      <a:lnTo>
                        <a:pt x="60" y="629"/>
                      </a:lnTo>
                      <a:cubicBezTo>
                        <a:pt x="0" y="688"/>
                        <a:pt x="0" y="807"/>
                        <a:pt x="60" y="867"/>
                      </a:cubicBezTo>
                      <a:cubicBezTo>
                        <a:pt x="89" y="897"/>
                        <a:pt x="134" y="912"/>
                        <a:pt x="179" y="912"/>
                      </a:cubicBezTo>
                      <a:cubicBezTo>
                        <a:pt x="223" y="912"/>
                        <a:pt x="268" y="897"/>
                        <a:pt x="298" y="867"/>
                      </a:cubicBezTo>
                      <a:lnTo>
                        <a:pt x="881" y="284"/>
                      </a:lnTo>
                      <a:cubicBezTo>
                        <a:pt x="953" y="224"/>
                        <a:pt x="953" y="105"/>
                        <a:pt x="881" y="46"/>
                      </a:cubicBezTo>
                      <a:cubicBezTo>
                        <a:pt x="851" y="16"/>
                        <a:pt x="807" y="1"/>
                        <a:pt x="7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15005;p66">
                  <a:extLst>
                    <a:ext uri="{FF2B5EF4-FFF2-40B4-BE49-F238E27FC236}">
                      <a16:creationId xmlns:a16="http://schemas.microsoft.com/office/drawing/2014/main" id="{6C4F6AEE-6180-4864-94F9-8AAE4325F453}"/>
                    </a:ext>
                  </a:extLst>
                </p:cNvPr>
                <p:cNvSpPr/>
                <p:nvPr/>
              </p:nvSpPr>
              <p:spPr>
                <a:xfrm>
                  <a:off x="926355" y="3044085"/>
                  <a:ext cx="29881" cy="2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00" extrusionOk="0">
                      <a:moveTo>
                        <a:pt x="762" y="0"/>
                      </a:moveTo>
                      <a:cubicBezTo>
                        <a:pt x="718" y="0"/>
                        <a:pt x="673" y="15"/>
                        <a:pt x="643" y="45"/>
                      </a:cubicBezTo>
                      <a:lnTo>
                        <a:pt x="60" y="616"/>
                      </a:lnTo>
                      <a:cubicBezTo>
                        <a:pt x="0" y="676"/>
                        <a:pt x="0" y="795"/>
                        <a:pt x="60" y="855"/>
                      </a:cubicBezTo>
                      <a:cubicBezTo>
                        <a:pt x="90" y="884"/>
                        <a:pt x="134" y="899"/>
                        <a:pt x="179" y="899"/>
                      </a:cubicBezTo>
                      <a:cubicBezTo>
                        <a:pt x="224" y="899"/>
                        <a:pt x="268" y="884"/>
                        <a:pt x="298" y="855"/>
                      </a:cubicBezTo>
                      <a:lnTo>
                        <a:pt x="881" y="283"/>
                      </a:lnTo>
                      <a:cubicBezTo>
                        <a:pt x="941" y="224"/>
                        <a:pt x="941" y="116"/>
                        <a:pt x="881" y="45"/>
                      </a:cubicBezTo>
                      <a:cubicBezTo>
                        <a:pt x="852" y="15"/>
                        <a:pt x="807" y="0"/>
                        <a:pt x="76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15007;p66">
                  <a:extLst>
                    <a:ext uri="{FF2B5EF4-FFF2-40B4-BE49-F238E27FC236}">
                      <a16:creationId xmlns:a16="http://schemas.microsoft.com/office/drawing/2014/main" id="{464CE850-CB60-46AE-8B91-177A96802725}"/>
                    </a:ext>
                  </a:extLst>
                </p:cNvPr>
                <p:cNvSpPr/>
                <p:nvPr/>
              </p:nvSpPr>
              <p:spPr>
                <a:xfrm>
                  <a:off x="1070396" y="2832057"/>
                  <a:ext cx="90406" cy="69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174" extrusionOk="0">
                      <a:moveTo>
                        <a:pt x="1730" y="0"/>
                      </a:moveTo>
                      <a:cubicBezTo>
                        <a:pt x="1668" y="0"/>
                        <a:pt x="1610" y="44"/>
                        <a:pt x="1584" y="114"/>
                      </a:cubicBezTo>
                      <a:cubicBezTo>
                        <a:pt x="1537" y="197"/>
                        <a:pt x="1584" y="293"/>
                        <a:pt x="1668" y="328"/>
                      </a:cubicBezTo>
                      <a:cubicBezTo>
                        <a:pt x="2179" y="554"/>
                        <a:pt x="2299" y="1221"/>
                        <a:pt x="1906" y="1614"/>
                      </a:cubicBezTo>
                      <a:cubicBezTo>
                        <a:pt x="1751" y="1769"/>
                        <a:pt x="1551" y="1846"/>
                        <a:pt x="1350" y="1846"/>
                      </a:cubicBezTo>
                      <a:cubicBezTo>
                        <a:pt x="1150" y="1846"/>
                        <a:pt x="947" y="1769"/>
                        <a:pt x="786" y="1614"/>
                      </a:cubicBezTo>
                      <a:cubicBezTo>
                        <a:pt x="405" y="1221"/>
                        <a:pt x="525" y="566"/>
                        <a:pt x="1025" y="328"/>
                      </a:cubicBezTo>
                      <a:cubicBezTo>
                        <a:pt x="1120" y="293"/>
                        <a:pt x="1144" y="197"/>
                        <a:pt x="1120" y="114"/>
                      </a:cubicBezTo>
                      <a:cubicBezTo>
                        <a:pt x="1083" y="41"/>
                        <a:pt x="1019" y="10"/>
                        <a:pt x="954" y="10"/>
                      </a:cubicBezTo>
                      <a:cubicBezTo>
                        <a:pt x="934" y="10"/>
                        <a:pt x="913" y="13"/>
                        <a:pt x="894" y="19"/>
                      </a:cubicBezTo>
                      <a:cubicBezTo>
                        <a:pt x="179" y="352"/>
                        <a:pt x="1" y="1281"/>
                        <a:pt x="572" y="1852"/>
                      </a:cubicBezTo>
                      <a:cubicBezTo>
                        <a:pt x="786" y="2078"/>
                        <a:pt x="1072" y="2174"/>
                        <a:pt x="1370" y="2174"/>
                      </a:cubicBezTo>
                      <a:cubicBezTo>
                        <a:pt x="2334" y="2162"/>
                        <a:pt x="2846" y="947"/>
                        <a:pt x="2132" y="245"/>
                      </a:cubicBezTo>
                      <a:cubicBezTo>
                        <a:pt x="2037" y="150"/>
                        <a:pt x="1918" y="66"/>
                        <a:pt x="1798" y="19"/>
                      </a:cubicBezTo>
                      <a:cubicBezTo>
                        <a:pt x="1776" y="6"/>
                        <a:pt x="1753" y="0"/>
                        <a:pt x="1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48F1728-1ABE-44FB-ABFC-23BEDB2FEE90}"/>
                </a:ext>
              </a:extLst>
            </p:cNvPr>
            <p:cNvSpPr txBox="1"/>
            <p:nvPr/>
          </p:nvSpPr>
          <p:spPr>
            <a:xfrm>
              <a:off x="842" y="5714995"/>
              <a:ext cx="10356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Introduction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8A9557A-3171-4B33-8B77-61C7C182FD9D}"/>
              </a:ext>
            </a:extLst>
          </p:cNvPr>
          <p:cNvSpPr/>
          <p:nvPr/>
        </p:nvSpPr>
        <p:spPr>
          <a:xfrm>
            <a:off x="13797" y="1378173"/>
            <a:ext cx="935634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5357C28-141F-4173-AFD9-86EB413EE0BA}"/>
              </a:ext>
            </a:extLst>
          </p:cNvPr>
          <p:cNvGrpSpPr/>
          <p:nvPr/>
        </p:nvGrpSpPr>
        <p:grpSpPr>
          <a:xfrm>
            <a:off x="5967" y="1621740"/>
            <a:ext cx="957262" cy="1050265"/>
            <a:chOff x="28579" y="5064840"/>
            <a:chExt cx="957262" cy="1050265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D53C096-0270-453E-BF8B-FB1205FA2952}"/>
                </a:ext>
              </a:extLst>
            </p:cNvPr>
            <p:cNvGrpSpPr/>
            <p:nvPr/>
          </p:nvGrpSpPr>
          <p:grpSpPr>
            <a:xfrm>
              <a:off x="191440" y="5064840"/>
              <a:ext cx="630561" cy="630580"/>
              <a:chOff x="191440" y="5064840"/>
              <a:chExt cx="630561" cy="630580"/>
            </a:xfrm>
            <a:solidFill>
              <a:schemeClr val="accent6"/>
            </a:solidFill>
          </p:grpSpPr>
          <p:sp>
            <p:nvSpPr>
              <p:cNvPr id="108" name="Google Shape;629;p42">
                <a:extLst>
                  <a:ext uri="{FF2B5EF4-FFF2-40B4-BE49-F238E27FC236}">
                    <a16:creationId xmlns:a16="http://schemas.microsoft.com/office/drawing/2014/main" id="{293F365F-04EB-456C-A192-C071F8D9295C}"/>
                  </a:ext>
                </a:extLst>
              </p:cNvPr>
              <p:cNvSpPr/>
              <p:nvPr/>
            </p:nvSpPr>
            <p:spPr>
              <a:xfrm>
                <a:off x="191440" y="5064840"/>
                <a:ext cx="630561" cy="630580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33613" extrusionOk="0">
                    <a:moveTo>
                      <a:pt x="16806" y="1"/>
                    </a:moveTo>
                    <a:cubicBezTo>
                      <a:pt x="7525" y="1"/>
                      <a:pt x="1" y="7524"/>
                      <a:pt x="1" y="16807"/>
                    </a:cubicBezTo>
                    <a:cubicBezTo>
                      <a:pt x="1" y="26087"/>
                      <a:pt x="7524" y="33612"/>
                      <a:pt x="16806" y="33612"/>
                    </a:cubicBezTo>
                    <a:cubicBezTo>
                      <a:pt x="26087" y="33612"/>
                      <a:pt x="33612" y="26087"/>
                      <a:pt x="33612" y="16807"/>
                    </a:cubicBezTo>
                    <a:cubicBezTo>
                      <a:pt x="33612" y="7524"/>
                      <a:pt x="26087" y="1"/>
                      <a:pt x="168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9" name="Google Shape;15002;p66">
                <a:extLst>
                  <a:ext uri="{FF2B5EF4-FFF2-40B4-BE49-F238E27FC236}">
                    <a16:creationId xmlns:a16="http://schemas.microsoft.com/office/drawing/2014/main" id="{4A4342C1-6026-4569-B31A-682BFF111A90}"/>
                  </a:ext>
                </a:extLst>
              </p:cNvPr>
              <p:cNvGrpSpPr/>
              <p:nvPr/>
            </p:nvGrpSpPr>
            <p:grpSpPr>
              <a:xfrm>
                <a:off x="368029" y="5282864"/>
                <a:ext cx="252611" cy="258740"/>
                <a:chOff x="908191" y="2832057"/>
                <a:chExt cx="252611" cy="258740"/>
              </a:xfrm>
              <a:grpFill/>
            </p:grpSpPr>
            <p:sp>
              <p:nvSpPr>
                <p:cNvPr id="110" name="Google Shape;15003;p66">
                  <a:extLst>
                    <a:ext uri="{FF2B5EF4-FFF2-40B4-BE49-F238E27FC236}">
                      <a16:creationId xmlns:a16="http://schemas.microsoft.com/office/drawing/2014/main" id="{4B8E228A-C28A-406D-BE08-336EEBFD7415}"/>
                    </a:ext>
                  </a:extLst>
                </p:cNvPr>
                <p:cNvSpPr/>
                <p:nvPr/>
              </p:nvSpPr>
              <p:spPr>
                <a:xfrm>
                  <a:off x="908191" y="3026302"/>
                  <a:ext cx="30294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912" extrusionOk="0">
                      <a:moveTo>
                        <a:pt x="763" y="1"/>
                      </a:moveTo>
                      <a:cubicBezTo>
                        <a:pt x="718" y="1"/>
                        <a:pt x="674" y="16"/>
                        <a:pt x="644" y="45"/>
                      </a:cubicBezTo>
                      <a:lnTo>
                        <a:pt x="60" y="629"/>
                      </a:lnTo>
                      <a:cubicBezTo>
                        <a:pt x="1" y="688"/>
                        <a:pt x="1" y="807"/>
                        <a:pt x="60" y="867"/>
                      </a:cubicBezTo>
                      <a:cubicBezTo>
                        <a:pt x="90" y="897"/>
                        <a:pt x="135" y="911"/>
                        <a:pt x="179" y="911"/>
                      </a:cubicBezTo>
                      <a:cubicBezTo>
                        <a:pt x="224" y="911"/>
                        <a:pt x="269" y="897"/>
                        <a:pt x="299" y="867"/>
                      </a:cubicBezTo>
                      <a:lnTo>
                        <a:pt x="882" y="283"/>
                      </a:lnTo>
                      <a:cubicBezTo>
                        <a:pt x="953" y="224"/>
                        <a:pt x="953" y="105"/>
                        <a:pt x="882" y="45"/>
                      </a:cubicBezTo>
                      <a:cubicBezTo>
                        <a:pt x="852" y="16"/>
                        <a:pt x="807" y="1"/>
                        <a:pt x="7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5004;p66">
                  <a:extLst>
                    <a:ext uri="{FF2B5EF4-FFF2-40B4-BE49-F238E27FC236}">
                      <a16:creationId xmlns:a16="http://schemas.microsoft.com/office/drawing/2014/main" id="{32DA076C-2961-4C3C-9E59-E6D3309C4D59}"/>
                    </a:ext>
                  </a:extLst>
                </p:cNvPr>
                <p:cNvSpPr/>
                <p:nvPr/>
              </p:nvSpPr>
              <p:spPr>
                <a:xfrm>
                  <a:off x="943757" y="3061836"/>
                  <a:ext cx="30263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912" extrusionOk="0">
                      <a:moveTo>
                        <a:pt x="762" y="1"/>
                      </a:moveTo>
                      <a:cubicBezTo>
                        <a:pt x="717" y="1"/>
                        <a:pt x="673" y="16"/>
                        <a:pt x="643" y="46"/>
                      </a:cubicBezTo>
                      <a:lnTo>
                        <a:pt x="60" y="629"/>
                      </a:lnTo>
                      <a:cubicBezTo>
                        <a:pt x="0" y="688"/>
                        <a:pt x="0" y="807"/>
                        <a:pt x="60" y="867"/>
                      </a:cubicBezTo>
                      <a:cubicBezTo>
                        <a:pt x="89" y="897"/>
                        <a:pt x="134" y="912"/>
                        <a:pt x="179" y="912"/>
                      </a:cubicBezTo>
                      <a:cubicBezTo>
                        <a:pt x="223" y="912"/>
                        <a:pt x="268" y="897"/>
                        <a:pt x="298" y="867"/>
                      </a:cubicBezTo>
                      <a:lnTo>
                        <a:pt x="881" y="284"/>
                      </a:lnTo>
                      <a:cubicBezTo>
                        <a:pt x="953" y="224"/>
                        <a:pt x="953" y="105"/>
                        <a:pt x="881" y="46"/>
                      </a:cubicBezTo>
                      <a:cubicBezTo>
                        <a:pt x="851" y="16"/>
                        <a:pt x="807" y="1"/>
                        <a:pt x="7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5005;p66">
                  <a:extLst>
                    <a:ext uri="{FF2B5EF4-FFF2-40B4-BE49-F238E27FC236}">
                      <a16:creationId xmlns:a16="http://schemas.microsoft.com/office/drawing/2014/main" id="{ED199C93-6ADD-45C2-B52D-D311B58EE7F2}"/>
                    </a:ext>
                  </a:extLst>
                </p:cNvPr>
                <p:cNvSpPr/>
                <p:nvPr/>
              </p:nvSpPr>
              <p:spPr>
                <a:xfrm>
                  <a:off x="926355" y="3044085"/>
                  <a:ext cx="29881" cy="2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00" extrusionOk="0">
                      <a:moveTo>
                        <a:pt x="762" y="0"/>
                      </a:moveTo>
                      <a:cubicBezTo>
                        <a:pt x="718" y="0"/>
                        <a:pt x="673" y="15"/>
                        <a:pt x="643" y="45"/>
                      </a:cubicBezTo>
                      <a:lnTo>
                        <a:pt x="60" y="616"/>
                      </a:lnTo>
                      <a:cubicBezTo>
                        <a:pt x="0" y="676"/>
                        <a:pt x="0" y="795"/>
                        <a:pt x="60" y="855"/>
                      </a:cubicBezTo>
                      <a:cubicBezTo>
                        <a:pt x="90" y="884"/>
                        <a:pt x="134" y="899"/>
                        <a:pt x="179" y="899"/>
                      </a:cubicBezTo>
                      <a:cubicBezTo>
                        <a:pt x="224" y="899"/>
                        <a:pt x="268" y="884"/>
                        <a:pt x="298" y="855"/>
                      </a:cubicBezTo>
                      <a:lnTo>
                        <a:pt x="881" y="283"/>
                      </a:lnTo>
                      <a:cubicBezTo>
                        <a:pt x="941" y="224"/>
                        <a:pt x="941" y="116"/>
                        <a:pt x="881" y="45"/>
                      </a:cubicBezTo>
                      <a:cubicBezTo>
                        <a:pt x="852" y="15"/>
                        <a:pt x="807" y="0"/>
                        <a:pt x="76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5007;p66">
                  <a:extLst>
                    <a:ext uri="{FF2B5EF4-FFF2-40B4-BE49-F238E27FC236}">
                      <a16:creationId xmlns:a16="http://schemas.microsoft.com/office/drawing/2014/main" id="{4268A17F-4344-4B1F-B57C-DCA7288C9D63}"/>
                    </a:ext>
                  </a:extLst>
                </p:cNvPr>
                <p:cNvSpPr/>
                <p:nvPr/>
              </p:nvSpPr>
              <p:spPr>
                <a:xfrm>
                  <a:off x="1070396" y="2832057"/>
                  <a:ext cx="90406" cy="69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174" extrusionOk="0">
                      <a:moveTo>
                        <a:pt x="1730" y="0"/>
                      </a:moveTo>
                      <a:cubicBezTo>
                        <a:pt x="1668" y="0"/>
                        <a:pt x="1610" y="44"/>
                        <a:pt x="1584" y="114"/>
                      </a:cubicBezTo>
                      <a:cubicBezTo>
                        <a:pt x="1537" y="197"/>
                        <a:pt x="1584" y="293"/>
                        <a:pt x="1668" y="328"/>
                      </a:cubicBezTo>
                      <a:cubicBezTo>
                        <a:pt x="2179" y="554"/>
                        <a:pt x="2299" y="1221"/>
                        <a:pt x="1906" y="1614"/>
                      </a:cubicBezTo>
                      <a:cubicBezTo>
                        <a:pt x="1751" y="1769"/>
                        <a:pt x="1551" y="1846"/>
                        <a:pt x="1350" y="1846"/>
                      </a:cubicBezTo>
                      <a:cubicBezTo>
                        <a:pt x="1150" y="1846"/>
                        <a:pt x="947" y="1769"/>
                        <a:pt x="786" y="1614"/>
                      </a:cubicBezTo>
                      <a:cubicBezTo>
                        <a:pt x="405" y="1221"/>
                        <a:pt x="525" y="566"/>
                        <a:pt x="1025" y="328"/>
                      </a:cubicBezTo>
                      <a:cubicBezTo>
                        <a:pt x="1120" y="293"/>
                        <a:pt x="1144" y="197"/>
                        <a:pt x="1120" y="114"/>
                      </a:cubicBezTo>
                      <a:cubicBezTo>
                        <a:pt x="1083" y="41"/>
                        <a:pt x="1019" y="10"/>
                        <a:pt x="954" y="10"/>
                      </a:cubicBezTo>
                      <a:cubicBezTo>
                        <a:pt x="934" y="10"/>
                        <a:pt x="913" y="13"/>
                        <a:pt x="894" y="19"/>
                      </a:cubicBezTo>
                      <a:cubicBezTo>
                        <a:pt x="179" y="352"/>
                        <a:pt x="1" y="1281"/>
                        <a:pt x="572" y="1852"/>
                      </a:cubicBezTo>
                      <a:cubicBezTo>
                        <a:pt x="786" y="2078"/>
                        <a:pt x="1072" y="2174"/>
                        <a:pt x="1370" y="2174"/>
                      </a:cubicBezTo>
                      <a:cubicBezTo>
                        <a:pt x="2334" y="2162"/>
                        <a:pt x="2846" y="947"/>
                        <a:pt x="2132" y="245"/>
                      </a:cubicBezTo>
                      <a:cubicBezTo>
                        <a:pt x="2037" y="150"/>
                        <a:pt x="1918" y="66"/>
                        <a:pt x="1798" y="19"/>
                      </a:cubicBezTo>
                      <a:cubicBezTo>
                        <a:pt x="1776" y="6"/>
                        <a:pt x="1753" y="0"/>
                        <a:pt x="1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E9BA8EF-6A3A-4EA3-B39A-61E8AA6C1901}"/>
                </a:ext>
              </a:extLst>
            </p:cNvPr>
            <p:cNvSpPr txBox="1"/>
            <p:nvPr/>
          </p:nvSpPr>
          <p:spPr>
            <a:xfrm>
              <a:off x="28579" y="5714995"/>
              <a:ext cx="9572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Data and Methods</a:t>
              </a:r>
            </a:p>
          </p:txBody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BCF15A9-0FC3-483A-B2EF-B001DE80D168}"/>
              </a:ext>
            </a:extLst>
          </p:cNvPr>
          <p:cNvSpPr/>
          <p:nvPr/>
        </p:nvSpPr>
        <p:spPr>
          <a:xfrm>
            <a:off x="21769" y="4085748"/>
            <a:ext cx="937188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C0A29B2-556D-4EBF-8F21-8CC23E43E8AB}"/>
              </a:ext>
            </a:extLst>
          </p:cNvPr>
          <p:cNvGrpSpPr/>
          <p:nvPr/>
        </p:nvGrpSpPr>
        <p:grpSpPr>
          <a:xfrm>
            <a:off x="-3068" y="4329315"/>
            <a:ext cx="957262" cy="896376"/>
            <a:chOff x="33342" y="5064840"/>
            <a:chExt cx="957262" cy="896376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7950F7CE-D51B-4A4B-8279-2AC7668AC8E2}"/>
                </a:ext>
              </a:extLst>
            </p:cNvPr>
            <p:cNvGrpSpPr/>
            <p:nvPr/>
          </p:nvGrpSpPr>
          <p:grpSpPr>
            <a:xfrm>
              <a:off x="191440" y="5064840"/>
              <a:ext cx="630561" cy="630580"/>
              <a:chOff x="191440" y="5064840"/>
              <a:chExt cx="630561" cy="630580"/>
            </a:xfrm>
            <a:solidFill>
              <a:schemeClr val="accent6"/>
            </a:solidFill>
          </p:grpSpPr>
          <p:sp>
            <p:nvSpPr>
              <p:cNvPr id="156" name="Google Shape;629;p42">
                <a:extLst>
                  <a:ext uri="{FF2B5EF4-FFF2-40B4-BE49-F238E27FC236}">
                    <a16:creationId xmlns:a16="http://schemas.microsoft.com/office/drawing/2014/main" id="{493C168A-F0AD-4E56-99D7-4500B0F1639C}"/>
                  </a:ext>
                </a:extLst>
              </p:cNvPr>
              <p:cNvSpPr/>
              <p:nvPr/>
            </p:nvSpPr>
            <p:spPr>
              <a:xfrm>
                <a:off x="191440" y="5064840"/>
                <a:ext cx="630561" cy="630580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33613" extrusionOk="0">
                    <a:moveTo>
                      <a:pt x="16806" y="1"/>
                    </a:moveTo>
                    <a:cubicBezTo>
                      <a:pt x="7525" y="1"/>
                      <a:pt x="1" y="7524"/>
                      <a:pt x="1" y="16807"/>
                    </a:cubicBezTo>
                    <a:cubicBezTo>
                      <a:pt x="1" y="26087"/>
                      <a:pt x="7524" y="33612"/>
                      <a:pt x="16806" y="33612"/>
                    </a:cubicBezTo>
                    <a:cubicBezTo>
                      <a:pt x="26087" y="33612"/>
                      <a:pt x="33612" y="26087"/>
                      <a:pt x="33612" y="16807"/>
                    </a:cubicBezTo>
                    <a:cubicBezTo>
                      <a:pt x="33612" y="7524"/>
                      <a:pt x="26087" y="1"/>
                      <a:pt x="168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002;p66">
                <a:extLst>
                  <a:ext uri="{FF2B5EF4-FFF2-40B4-BE49-F238E27FC236}">
                    <a16:creationId xmlns:a16="http://schemas.microsoft.com/office/drawing/2014/main" id="{4BBDF217-B79A-4524-A9BF-F1C57E477B0D}"/>
                  </a:ext>
                </a:extLst>
              </p:cNvPr>
              <p:cNvGrpSpPr/>
              <p:nvPr/>
            </p:nvGrpSpPr>
            <p:grpSpPr>
              <a:xfrm>
                <a:off x="368029" y="5282864"/>
                <a:ext cx="252611" cy="258740"/>
                <a:chOff x="908191" y="2832057"/>
                <a:chExt cx="252611" cy="258740"/>
              </a:xfrm>
              <a:grpFill/>
            </p:grpSpPr>
            <p:sp>
              <p:nvSpPr>
                <p:cNvPr id="158" name="Google Shape;15003;p66">
                  <a:extLst>
                    <a:ext uri="{FF2B5EF4-FFF2-40B4-BE49-F238E27FC236}">
                      <a16:creationId xmlns:a16="http://schemas.microsoft.com/office/drawing/2014/main" id="{6682E24F-304A-42FA-BE72-2628C39F03CC}"/>
                    </a:ext>
                  </a:extLst>
                </p:cNvPr>
                <p:cNvSpPr/>
                <p:nvPr/>
              </p:nvSpPr>
              <p:spPr>
                <a:xfrm>
                  <a:off x="908191" y="3026302"/>
                  <a:ext cx="30294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912" extrusionOk="0">
                      <a:moveTo>
                        <a:pt x="763" y="1"/>
                      </a:moveTo>
                      <a:cubicBezTo>
                        <a:pt x="718" y="1"/>
                        <a:pt x="674" y="16"/>
                        <a:pt x="644" y="45"/>
                      </a:cubicBezTo>
                      <a:lnTo>
                        <a:pt x="60" y="629"/>
                      </a:lnTo>
                      <a:cubicBezTo>
                        <a:pt x="1" y="688"/>
                        <a:pt x="1" y="807"/>
                        <a:pt x="60" y="867"/>
                      </a:cubicBezTo>
                      <a:cubicBezTo>
                        <a:pt x="90" y="897"/>
                        <a:pt x="135" y="911"/>
                        <a:pt x="179" y="911"/>
                      </a:cubicBezTo>
                      <a:cubicBezTo>
                        <a:pt x="224" y="911"/>
                        <a:pt x="269" y="897"/>
                        <a:pt x="299" y="867"/>
                      </a:cubicBezTo>
                      <a:lnTo>
                        <a:pt x="882" y="283"/>
                      </a:lnTo>
                      <a:cubicBezTo>
                        <a:pt x="953" y="224"/>
                        <a:pt x="953" y="105"/>
                        <a:pt x="882" y="45"/>
                      </a:cubicBezTo>
                      <a:cubicBezTo>
                        <a:pt x="852" y="16"/>
                        <a:pt x="807" y="1"/>
                        <a:pt x="7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004;p66">
                  <a:extLst>
                    <a:ext uri="{FF2B5EF4-FFF2-40B4-BE49-F238E27FC236}">
                      <a16:creationId xmlns:a16="http://schemas.microsoft.com/office/drawing/2014/main" id="{E13790E1-7A4A-4C46-B997-1DB8CE859B87}"/>
                    </a:ext>
                  </a:extLst>
                </p:cNvPr>
                <p:cNvSpPr/>
                <p:nvPr/>
              </p:nvSpPr>
              <p:spPr>
                <a:xfrm>
                  <a:off x="943757" y="3061836"/>
                  <a:ext cx="30263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912" extrusionOk="0">
                      <a:moveTo>
                        <a:pt x="762" y="1"/>
                      </a:moveTo>
                      <a:cubicBezTo>
                        <a:pt x="717" y="1"/>
                        <a:pt x="673" y="16"/>
                        <a:pt x="643" y="46"/>
                      </a:cubicBezTo>
                      <a:lnTo>
                        <a:pt x="60" y="629"/>
                      </a:lnTo>
                      <a:cubicBezTo>
                        <a:pt x="0" y="688"/>
                        <a:pt x="0" y="807"/>
                        <a:pt x="60" y="867"/>
                      </a:cubicBezTo>
                      <a:cubicBezTo>
                        <a:pt x="89" y="897"/>
                        <a:pt x="134" y="912"/>
                        <a:pt x="179" y="912"/>
                      </a:cubicBezTo>
                      <a:cubicBezTo>
                        <a:pt x="223" y="912"/>
                        <a:pt x="268" y="897"/>
                        <a:pt x="298" y="867"/>
                      </a:cubicBezTo>
                      <a:lnTo>
                        <a:pt x="881" y="284"/>
                      </a:lnTo>
                      <a:cubicBezTo>
                        <a:pt x="953" y="224"/>
                        <a:pt x="953" y="105"/>
                        <a:pt x="881" y="46"/>
                      </a:cubicBezTo>
                      <a:cubicBezTo>
                        <a:pt x="851" y="16"/>
                        <a:pt x="807" y="1"/>
                        <a:pt x="7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5005;p66">
                  <a:extLst>
                    <a:ext uri="{FF2B5EF4-FFF2-40B4-BE49-F238E27FC236}">
                      <a16:creationId xmlns:a16="http://schemas.microsoft.com/office/drawing/2014/main" id="{82E8D774-B846-4C69-B984-B9B850BD7B46}"/>
                    </a:ext>
                  </a:extLst>
                </p:cNvPr>
                <p:cNvSpPr/>
                <p:nvPr/>
              </p:nvSpPr>
              <p:spPr>
                <a:xfrm>
                  <a:off x="926355" y="3044085"/>
                  <a:ext cx="29881" cy="2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00" extrusionOk="0">
                      <a:moveTo>
                        <a:pt x="762" y="0"/>
                      </a:moveTo>
                      <a:cubicBezTo>
                        <a:pt x="718" y="0"/>
                        <a:pt x="673" y="15"/>
                        <a:pt x="643" y="45"/>
                      </a:cubicBezTo>
                      <a:lnTo>
                        <a:pt x="60" y="616"/>
                      </a:lnTo>
                      <a:cubicBezTo>
                        <a:pt x="0" y="676"/>
                        <a:pt x="0" y="795"/>
                        <a:pt x="60" y="855"/>
                      </a:cubicBezTo>
                      <a:cubicBezTo>
                        <a:pt x="90" y="884"/>
                        <a:pt x="134" y="899"/>
                        <a:pt x="179" y="899"/>
                      </a:cubicBezTo>
                      <a:cubicBezTo>
                        <a:pt x="224" y="899"/>
                        <a:pt x="268" y="884"/>
                        <a:pt x="298" y="855"/>
                      </a:cubicBezTo>
                      <a:lnTo>
                        <a:pt x="881" y="283"/>
                      </a:lnTo>
                      <a:cubicBezTo>
                        <a:pt x="941" y="224"/>
                        <a:pt x="941" y="116"/>
                        <a:pt x="881" y="45"/>
                      </a:cubicBezTo>
                      <a:cubicBezTo>
                        <a:pt x="852" y="15"/>
                        <a:pt x="807" y="0"/>
                        <a:pt x="76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5007;p66">
                  <a:extLst>
                    <a:ext uri="{FF2B5EF4-FFF2-40B4-BE49-F238E27FC236}">
                      <a16:creationId xmlns:a16="http://schemas.microsoft.com/office/drawing/2014/main" id="{7BC164B4-4DFE-4905-9CE8-D370A50F7806}"/>
                    </a:ext>
                  </a:extLst>
                </p:cNvPr>
                <p:cNvSpPr/>
                <p:nvPr/>
              </p:nvSpPr>
              <p:spPr>
                <a:xfrm>
                  <a:off x="1070396" y="2832057"/>
                  <a:ext cx="90406" cy="69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174" extrusionOk="0">
                      <a:moveTo>
                        <a:pt x="1730" y="0"/>
                      </a:moveTo>
                      <a:cubicBezTo>
                        <a:pt x="1668" y="0"/>
                        <a:pt x="1610" y="44"/>
                        <a:pt x="1584" y="114"/>
                      </a:cubicBezTo>
                      <a:cubicBezTo>
                        <a:pt x="1537" y="197"/>
                        <a:pt x="1584" y="293"/>
                        <a:pt x="1668" y="328"/>
                      </a:cubicBezTo>
                      <a:cubicBezTo>
                        <a:pt x="2179" y="554"/>
                        <a:pt x="2299" y="1221"/>
                        <a:pt x="1906" y="1614"/>
                      </a:cubicBezTo>
                      <a:cubicBezTo>
                        <a:pt x="1751" y="1769"/>
                        <a:pt x="1551" y="1846"/>
                        <a:pt x="1350" y="1846"/>
                      </a:cubicBezTo>
                      <a:cubicBezTo>
                        <a:pt x="1150" y="1846"/>
                        <a:pt x="947" y="1769"/>
                        <a:pt x="786" y="1614"/>
                      </a:cubicBezTo>
                      <a:cubicBezTo>
                        <a:pt x="405" y="1221"/>
                        <a:pt x="525" y="566"/>
                        <a:pt x="1025" y="328"/>
                      </a:cubicBezTo>
                      <a:cubicBezTo>
                        <a:pt x="1120" y="293"/>
                        <a:pt x="1144" y="197"/>
                        <a:pt x="1120" y="114"/>
                      </a:cubicBezTo>
                      <a:cubicBezTo>
                        <a:pt x="1083" y="41"/>
                        <a:pt x="1019" y="10"/>
                        <a:pt x="954" y="10"/>
                      </a:cubicBezTo>
                      <a:cubicBezTo>
                        <a:pt x="934" y="10"/>
                        <a:pt x="913" y="13"/>
                        <a:pt x="894" y="19"/>
                      </a:cubicBezTo>
                      <a:cubicBezTo>
                        <a:pt x="179" y="352"/>
                        <a:pt x="1" y="1281"/>
                        <a:pt x="572" y="1852"/>
                      </a:cubicBezTo>
                      <a:cubicBezTo>
                        <a:pt x="786" y="2078"/>
                        <a:pt x="1072" y="2174"/>
                        <a:pt x="1370" y="2174"/>
                      </a:cubicBezTo>
                      <a:cubicBezTo>
                        <a:pt x="2334" y="2162"/>
                        <a:pt x="2846" y="947"/>
                        <a:pt x="2132" y="245"/>
                      </a:cubicBezTo>
                      <a:cubicBezTo>
                        <a:pt x="2037" y="150"/>
                        <a:pt x="1918" y="66"/>
                        <a:pt x="1798" y="19"/>
                      </a:cubicBezTo>
                      <a:cubicBezTo>
                        <a:pt x="1776" y="6"/>
                        <a:pt x="1753" y="0"/>
                        <a:pt x="1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D637F9B-8184-4713-8347-42CDF571329D}"/>
                </a:ext>
              </a:extLst>
            </p:cNvPr>
            <p:cNvSpPr txBox="1"/>
            <p:nvPr/>
          </p:nvSpPr>
          <p:spPr>
            <a:xfrm>
              <a:off x="33342" y="5714995"/>
              <a:ext cx="9572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Discussion</a:t>
              </a:r>
            </a:p>
          </p:txBody>
        </p:sp>
      </p:grp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99068B5-D022-4B50-8333-01807F0D150A}"/>
              </a:ext>
            </a:extLst>
          </p:cNvPr>
          <p:cNvSpPr/>
          <p:nvPr/>
        </p:nvSpPr>
        <p:spPr>
          <a:xfrm>
            <a:off x="16515" y="5463921"/>
            <a:ext cx="937188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5855167-E80B-42B8-A489-00A933202377}"/>
              </a:ext>
            </a:extLst>
          </p:cNvPr>
          <p:cNvGrpSpPr/>
          <p:nvPr/>
        </p:nvGrpSpPr>
        <p:grpSpPr>
          <a:xfrm>
            <a:off x="-3559" y="5925512"/>
            <a:ext cx="957262" cy="847629"/>
            <a:chOff x="23816" y="5282864"/>
            <a:chExt cx="957262" cy="847629"/>
          </a:xfrm>
        </p:grpSpPr>
        <p:grpSp>
          <p:nvGrpSpPr>
            <p:cNvPr id="169" name="Google Shape;15002;p66">
              <a:extLst>
                <a:ext uri="{FF2B5EF4-FFF2-40B4-BE49-F238E27FC236}">
                  <a16:creationId xmlns:a16="http://schemas.microsoft.com/office/drawing/2014/main" id="{D5F0FF20-A519-48CF-8411-462DF6616CE2}"/>
                </a:ext>
              </a:extLst>
            </p:cNvPr>
            <p:cNvGrpSpPr/>
            <p:nvPr/>
          </p:nvGrpSpPr>
          <p:grpSpPr>
            <a:xfrm>
              <a:off x="368029" y="5282864"/>
              <a:ext cx="252611" cy="258740"/>
              <a:chOff x="908191" y="2832057"/>
              <a:chExt cx="252611" cy="258740"/>
            </a:xfrm>
            <a:solidFill>
              <a:schemeClr val="accent6"/>
            </a:solidFill>
          </p:grpSpPr>
          <p:sp>
            <p:nvSpPr>
              <p:cNvPr id="170" name="Google Shape;15003;p66">
                <a:extLst>
                  <a:ext uri="{FF2B5EF4-FFF2-40B4-BE49-F238E27FC236}">
                    <a16:creationId xmlns:a16="http://schemas.microsoft.com/office/drawing/2014/main" id="{94389B9F-A70A-48B9-BF28-97A6D803B1B3}"/>
                  </a:ext>
                </a:extLst>
              </p:cNvPr>
              <p:cNvSpPr/>
              <p:nvPr/>
            </p:nvSpPr>
            <p:spPr>
              <a:xfrm>
                <a:off x="908191" y="3026302"/>
                <a:ext cx="30294" cy="28961"/>
              </a:xfrm>
              <a:custGeom>
                <a:avLst/>
                <a:gdLst/>
                <a:ahLst/>
                <a:cxnLst/>
                <a:rect l="l" t="t" r="r" b="b"/>
                <a:pathLst>
                  <a:path w="954" h="912" extrusionOk="0">
                    <a:moveTo>
                      <a:pt x="763" y="1"/>
                    </a:moveTo>
                    <a:cubicBezTo>
                      <a:pt x="718" y="1"/>
                      <a:pt x="674" y="16"/>
                      <a:pt x="644" y="45"/>
                    </a:cubicBezTo>
                    <a:lnTo>
                      <a:pt x="60" y="629"/>
                    </a:lnTo>
                    <a:cubicBezTo>
                      <a:pt x="1" y="688"/>
                      <a:pt x="1" y="807"/>
                      <a:pt x="60" y="867"/>
                    </a:cubicBezTo>
                    <a:cubicBezTo>
                      <a:pt x="90" y="897"/>
                      <a:pt x="135" y="911"/>
                      <a:pt x="179" y="911"/>
                    </a:cubicBezTo>
                    <a:cubicBezTo>
                      <a:pt x="224" y="911"/>
                      <a:pt x="269" y="897"/>
                      <a:pt x="299" y="867"/>
                    </a:cubicBezTo>
                    <a:lnTo>
                      <a:pt x="882" y="283"/>
                    </a:lnTo>
                    <a:cubicBezTo>
                      <a:pt x="953" y="224"/>
                      <a:pt x="953" y="105"/>
                      <a:pt x="882" y="45"/>
                    </a:cubicBezTo>
                    <a:cubicBezTo>
                      <a:pt x="852" y="16"/>
                      <a:pt x="807" y="1"/>
                      <a:pt x="7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5004;p66">
                <a:extLst>
                  <a:ext uri="{FF2B5EF4-FFF2-40B4-BE49-F238E27FC236}">
                    <a16:creationId xmlns:a16="http://schemas.microsoft.com/office/drawing/2014/main" id="{719508A5-3774-417E-8CCB-C8118EB893FE}"/>
                  </a:ext>
                </a:extLst>
              </p:cNvPr>
              <p:cNvSpPr/>
              <p:nvPr/>
            </p:nvSpPr>
            <p:spPr>
              <a:xfrm>
                <a:off x="943757" y="3061836"/>
                <a:ext cx="30263" cy="28961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12" extrusionOk="0">
                    <a:moveTo>
                      <a:pt x="762" y="1"/>
                    </a:moveTo>
                    <a:cubicBezTo>
                      <a:pt x="717" y="1"/>
                      <a:pt x="673" y="16"/>
                      <a:pt x="643" y="46"/>
                    </a:cubicBezTo>
                    <a:lnTo>
                      <a:pt x="60" y="629"/>
                    </a:lnTo>
                    <a:cubicBezTo>
                      <a:pt x="0" y="688"/>
                      <a:pt x="0" y="807"/>
                      <a:pt x="60" y="867"/>
                    </a:cubicBezTo>
                    <a:cubicBezTo>
                      <a:pt x="89" y="897"/>
                      <a:pt x="134" y="912"/>
                      <a:pt x="179" y="912"/>
                    </a:cubicBezTo>
                    <a:cubicBezTo>
                      <a:pt x="223" y="912"/>
                      <a:pt x="268" y="897"/>
                      <a:pt x="298" y="867"/>
                    </a:cubicBezTo>
                    <a:lnTo>
                      <a:pt x="881" y="284"/>
                    </a:lnTo>
                    <a:cubicBezTo>
                      <a:pt x="953" y="224"/>
                      <a:pt x="953" y="105"/>
                      <a:pt x="881" y="46"/>
                    </a:cubicBezTo>
                    <a:cubicBezTo>
                      <a:pt x="851" y="16"/>
                      <a:pt x="807" y="1"/>
                      <a:pt x="7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5005;p66">
                <a:extLst>
                  <a:ext uri="{FF2B5EF4-FFF2-40B4-BE49-F238E27FC236}">
                    <a16:creationId xmlns:a16="http://schemas.microsoft.com/office/drawing/2014/main" id="{7DADCAA4-2EE4-4B5D-9A61-8CF005AC1E5F}"/>
                  </a:ext>
                </a:extLst>
              </p:cNvPr>
              <p:cNvSpPr/>
              <p:nvPr/>
            </p:nvSpPr>
            <p:spPr>
              <a:xfrm>
                <a:off x="926355" y="3044085"/>
                <a:ext cx="29881" cy="28579"/>
              </a:xfrm>
              <a:custGeom>
                <a:avLst/>
                <a:gdLst/>
                <a:ahLst/>
                <a:cxnLst/>
                <a:rect l="l" t="t" r="r" b="b"/>
                <a:pathLst>
                  <a:path w="941" h="900" extrusionOk="0">
                    <a:moveTo>
                      <a:pt x="762" y="0"/>
                    </a:moveTo>
                    <a:cubicBezTo>
                      <a:pt x="718" y="0"/>
                      <a:pt x="673" y="15"/>
                      <a:pt x="643" y="45"/>
                    </a:cubicBezTo>
                    <a:lnTo>
                      <a:pt x="60" y="616"/>
                    </a:lnTo>
                    <a:cubicBezTo>
                      <a:pt x="0" y="676"/>
                      <a:pt x="0" y="795"/>
                      <a:pt x="60" y="855"/>
                    </a:cubicBezTo>
                    <a:cubicBezTo>
                      <a:pt x="90" y="884"/>
                      <a:pt x="134" y="899"/>
                      <a:pt x="179" y="899"/>
                    </a:cubicBezTo>
                    <a:cubicBezTo>
                      <a:pt x="224" y="899"/>
                      <a:pt x="268" y="884"/>
                      <a:pt x="298" y="855"/>
                    </a:cubicBezTo>
                    <a:lnTo>
                      <a:pt x="881" y="283"/>
                    </a:lnTo>
                    <a:cubicBezTo>
                      <a:pt x="941" y="224"/>
                      <a:pt x="941" y="116"/>
                      <a:pt x="881" y="45"/>
                    </a:cubicBezTo>
                    <a:cubicBezTo>
                      <a:pt x="852" y="15"/>
                      <a:pt x="807" y="0"/>
                      <a:pt x="7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5007;p66">
                <a:extLst>
                  <a:ext uri="{FF2B5EF4-FFF2-40B4-BE49-F238E27FC236}">
                    <a16:creationId xmlns:a16="http://schemas.microsoft.com/office/drawing/2014/main" id="{FFE49585-8E57-4D98-86A1-92A7C575C9B6}"/>
                  </a:ext>
                </a:extLst>
              </p:cNvPr>
              <p:cNvSpPr/>
              <p:nvPr/>
            </p:nvSpPr>
            <p:spPr>
              <a:xfrm>
                <a:off x="1070396" y="2832057"/>
                <a:ext cx="90406" cy="6903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174" extrusionOk="0">
                    <a:moveTo>
                      <a:pt x="1730" y="0"/>
                    </a:moveTo>
                    <a:cubicBezTo>
                      <a:pt x="1668" y="0"/>
                      <a:pt x="1610" y="44"/>
                      <a:pt x="1584" y="114"/>
                    </a:cubicBezTo>
                    <a:cubicBezTo>
                      <a:pt x="1537" y="197"/>
                      <a:pt x="1584" y="293"/>
                      <a:pt x="1668" y="328"/>
                    </a:cubicBezTo>
                    <a:cubicBezTo>
                      <a:pt x="2179" y="554"/>
                      <a:pt x="2299" y="1221"/>
                      <a:pt x="1906" y="1614"/>
                    </a:cubicBezTo>
                    <a:cubicBezTo>
                      <a:pt x="1751" y="1769"/>
                      <a:pt x="1551" y="1846"/>
                      <a:pt x="1350" y="1846"/>
                    </a:cubicBezTo>
                    <a:cubicBezTo>
                      <a:pt x="1150" y="1846"/>
                      <a:pt x="947" y="1769"/>
                      <a:pt x="786" y="1614"/>
                    </a:cubicBezTo>
                    <a:cubicBezTo>
                      <a:pt x="405" y="1221"/>
                      <a:pt x="525" y="566"/>
                      <a:pt x="1025" y="328"/>
                    </a:cubicBezTo>
                    <a:cubicBezTo>
                      <a:pt x="1120" y="293"/>
                      <a:pt x="1144" y="197"/>
                      <a:pt x="1120" y="114"/>
                    </a:cubicBezTo>
                    <a:cubicBezTo>
                      <a:pt x="1083" y="41"/>
                      <a:pt x="1019" y="10"/>
                      <a:pt x="954" y="10"/>
                    </a:cubicBezTo>
                    <a:cubicBezTo>
                      <a:pt x="934" y="10"/>
                      <a:pt x="913" y="13"/>
                      <a:pt x="894" y="19"/>
                    </a:cubicBezTo>
                    <a:cubicBezTo>
                      <a:pt x="179" y="352"/>
                      <a:pt x="1" y="1281"/>
                      <a:pt x="572" y="1852"/>
                    </a:cubicBezTo>
                    <a:cubicBezTo>
                      <a:pt x="786" y="2078"/>
                      <a:pt x="1072" y="2174"/>
                      <a:pt x="1370" y="2174"/>
                    </a:cubicBezTo>
                    <a:cubicBezTo>
                      <a:pt x="2334" y="2162"/>
                      <a:pt x="2846" y="947"/>
                      <a:pt x="2132" y="245"/>
                    </a:cubicBezTo>
                    <a:cubicBezTo>
                      <a:pt x="2037" y="150"/>
                      <a:pt x="1918" y="66"/>
                      <a:pt x="1798" y="19"/>
                    </a:cubicBezTo>
                    <a:cubicBezTo>
                      <a:pt x="1776" y="6"/>
                      <a:pt x="1753" y="0"/>
                      <a:pt x="17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68470D1-DA28-42AE-B40C-53197064FBFF}"/>
                </a:ext>
              </a:extLst>
            </p:cNvPr>
            <p:cNvSpPr txBox="1"/>
            <p:nvPr/>
          </p:nvSpPr>
          <p:spPr>
            <a:xfrm>
              <a:off x="23816" y="5714995"/>
              <a:ext cx="95726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Future Directions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5386D9C-2590-42CA-AF18-E425EF68526A}"/>
              </a:ext>
            </a:extLst>
          </p:cNvPr>
          <p:cNvSpPr/>
          <p:nvPr/>
        </p:nvSpPr>
        <p:spPr>
          <a:xfrm>
            <a:off x="16514" y="2714148"/>
            <a:ext cx="932917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6D31975-D706-4B39-8037-77A1691567BA}"/>
              </a:ext>
            </a:extLst>
          </p:cNvPr>
          <p:cNvGrpSpPr/>
          <p:nvPr/>
        </p:nvGrpSpPr>
        <p:grpSpPr>
          <a:xfrm>
            <a:off x="8684" y="2957715"/>
            <a:ext cx="957262" cy="896376"/>
            <a:chOff x="28579" y="5064840"/>
            <a:chExt cx="957262" cy="896376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5D0A88B-B3C1-4D7F-90AF-B3BEF6D61B3A}"/>
                </a:ext>
              </a:extLst>
            </p:cNvPr>
            <p:cNvGrpSpPr/>
            <p:nvPr/>
          </p:nvGrpSpPr>
          <p:grpSpPr>
            <a:xfrm>
              <a:off x="191440" y="5064840"/>
              <a:ext cx="630561" cy="630580"/>
              <a:chOff x="191440" y="5064840"/>
              <a:chExt cx="630561" cy="630580"/>
            </a:xfrm>
            <a:solidFill>
              <a:schemeClr val="accent6"/>
            </a:solidFill>
          </p:grpSpPr>
          <p:sp>
            <p:nvSpPr>
              <p:cNvPr id="180" name="Google Shape;629;p42">
                <a:extLst>
                  <a:ext uri="{FF2B5EF4-FFF2-40B4-BE49-F238E27FC236}">
                    <a16:creationId xmlns:a16="http://schemas.microsoft.com/office/drawing/2014/main" id="{72699D5A-FE3E-44A3-9E97-E3A9F68C53CD}"/>
                  </a:ext>
                </a:extLst>
              </p:cNvPr>
              <p:cNvSpPr/>
              <p:nvPr/>
            </p:nvSpPr>
            <p:spPr>
              <a:xfrm>
                <a:off x="191440" y="5064840"/>
                <a:ext cx="630561" cy="630580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33613" extrusionOk="0">
                    <a:moveTo>
                      <a:pt x="16806" y="1"/>
                    </a:moveTo>
                    <a:cubicBezTo>
                      <a:pt x="7525" y="1"/>
                      <a:pt x="1" y="7524"/>
                      <a:pt x="1" y="16807"/>
                    </a:cubicBezTo>
                    <a:cubicBezTo>
                      <a:pt x="1" y="26087"/>
                      <a:pt x="7524" y="33612"/>
                      <a:pt x="16806" y="33612"/>
                    </a:cubicBezTo>
                    <a:cubicBezTo>
                      <a:pt x="26087" y="33612"/>
                      <a:pt x="33612" y="26087"/>
                      <a:pt x="33612" y="16807"/>
                    </a:cubicBezTo>
                    <a:cubicBezTo>
                      <a:pt x="33612" y="7524"/>
                      <a:pt x="26087" y="1"/>
                      <a:pt x="168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1" name="Google Shape;15002;p66">
                <a:extLst>
                  <a:ext uri="{FF2B5EF4-FFF2-40B4-BE49-F238E27FC236}">
                    <a16:creationId xmlns:a16="http://schemas.microsoft.com/office/drawing/2014/main" id="{B62D4457-4814-4FCD-A72C-BE2FB15B2BB1}"/>
                  </a:ext>
                </a:extLst>
              </p:cNvPr>
              <p:cNvGrpSpPr/>
              <p:nvPr/>
            </p:nvGrpSpPr>
            <p:grpSpPr>
              <a:xfrm>
                <a:off x="368029" y="5282864"/>
                <a:ext cx="252611" cy="258740"/>
                <a:chOff x="908191" y="2832057"/>
                <a:chExt cx="252611" cy="258740"/>
              </a:xfrm>
              <a:grpFill/>
            </p:grpSpPr>
            <p:sp>
              <p:nvSpPr>
                <p:cNvPr id="182" name="Google Shape;15003;p66">
                  <a:extLst>
                    <a:ext uri="{FF2B5EF4-FFF2-40B4-BE49-F238E27FC236}">
                      <a16:creationId xmlns:a16="http://schemas.microsoft.com/office/drawing/2014/main" id="{0E4A1CB9-54CE-4FDB-8170-F8C366DE02C2}"/>
                    </a:ext>
                  </a:extLst>
                </p:cNvPr>
                <p:cNvSpPr/>
                <p:nvPr/>
              </p:nvSpPr>
              <p:spPr>
                <a:xfrm>
                  <a:off x="908191" y="3026302"/>
                  <a:ext cx="30294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912" extrusionOk="0">
                      <a:moveTo>
                        <a:pt x="763" y="1"/>
                      </a:moveTo>
                      <a:cubicBezTo>
                        <a:pt x="718" y="1"/>
                        <a:pt x="674" y="16"/>
                        <a:pt x="644" y="45"/>
                      </a:cubicBezTo>
                      <a:lnTo>
                        <a:pt x="60" y="629"/>
                      </a:lnTo>
                      <a:cubicBezTo>
                        <a:pt x="1" y="688"/>
                        <a:pt x="1" y="807"/>
                        <a:pt x="60" y="867"/>
                      </a:cubicBezTo>
                      <a:cubicBezTo>
                        <a:pt x="90" y="897"/>
                        <a:pt x="135" y="911"/>
                        <a:pt x="179" y="911"/>
                      </a:cubicBezTo>
                      <a:cubicBezTo>
                        <a:pt x="224" y="911"/>
                        <a:pt x="269" y="897"/>
                        <a:pt x="299" y="867"/>
                      </a:cubicBezTo>
                      <a:lnTo>
                        <a:pt x="882" y="283"/>
                      </a:lnTo>
                      <a:cubicBezTo>
                        <a:pt x="953" y="224"/>
                        <a:pt x="953" y="105"/>
                        <a:pt x="882" y="45"/>
                      </a:cubicBezTo>
                      <a:cubicBezTo>
                        <a:pt x="852" y="16"/>
                        <a:pt x="807" y="1"/>
                        <a:pt x="7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5004;p66">
                  <a:extLst>
                    <a:ext uri="{FF2B5EF4-FFF2-40B4-BE49-F238E27FC236}">
                      <a16:creationId xmlns:a16="http://schemas.microsoft.com/office/drawing/2014/main" id="{C0AA802A-B49E-46E4-8FDF-BB69B7CFBE30}"/>
                    </a:ext>
                  </a:extLst>
                </p:cNvPr>
                <p:cNvSpPr/>
                <p:nvPr/>
              </p:nvSpPr>
              <p:spPr>
                <a:xfrm>
                  <a:off x="943757" y="3061836"/>
                  <a:ext cx="30263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912" extrusionOk="0">
                      <a:moveTo>
                        <a:pt x="762" y="1"/>
                      </a:moveTo>
                      <a:cubicBezTo>
                        <a:pt x="717" y="1"/>
                        <a:pt x="673" y="16"/>
                        <a:pt x="643" y="46"/>
                      </a:cubicBezTo>
                      <a:lnTo>
                        <a:pt x="60" y="629"/>
                      </a:lnTo>
                      <a:cubicBezTo>
                        <a:pt x="0" y="688"/>
                        <a:pt x="0" y="807"/>
                        <a:pt x="60" y="867"/>
                      </a:cubicBezTo>
                      <a:cubicBezTo>
                        <a:pt x="89" y="897"/>
                        <a:pt x="134" y="912"/>
                        <a:pt x="179" y="912"/>
                      </a:cubicBezTo>
                      <a:cubicBezTo>
                        <a:pt x="223" y="912"/>
                        <a:pt x="268" y="897"/>
                        <a:pt x="298" y="867"/>
                      </a:cubicBezTo>
                      <a:lnTo>
                        <a:pt x="881" y="284"/>
                      </a:lnTo>
                      <a:cubicBezTo>
                        <a:pt x="953" y="224"/>
                        <a:pt x="953" y="105"/>
                        <a:pt x="881" y="46"/>
                      </a:cubicBezTo>
                      <a:cubicBezTo>
                        <a:pt x="851" y="16"/>
                        <a:pt x="807" y="1"/>
                        <a:pt x="7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5005;p66">
                  <a:extLst>
                    <a:ext uri="{FF2B5EF4-FFF2-40B4-BE49-F238E27FC236}">
                      <a16:creationId xmlns:a16="http://schemas.microsoft.com/office/drawing/2014/main" id="{9ACC107A-628D-40FD-A355-AA5BB259035B}"/>
                    </a:ext>
                  </a:extLst>
                </p:cNvPr>
                <p:cNvSpPr/>
                <p:nvPr/>
              </p:nvSpPr>
              <p:spPr>
                <a:xfrm>
                  <a:off x="926355" y="3044085"/>
                  <a:ext cx="29881" cy="2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00" extrusionOk="0">
                      <a:moveTo>
                        <a:pt x="762" y="0"/>
                      </a:moveTo>
                      <a:cubicBezTo>
                        <a:pt x="718" y="0"/>
                        <a:pt x="673" y="15"/>
                        <a:pt x="643" y="45"/>
                      </a:cubicBezTo>
                      <a:lnTo>
                        <a:pt x="60" y="616"/>
                      </a:lnTo>
                      <a:cubicBezTo>
                        <a:pt x="0" y="676"/>
                        <a:pt x="0" y="795"/>
                        <a:pt x="60" y="855"/>
                      </a:cubicBezTo>
                      <a:cubicBezTo>
                        <a:pt x="90" y="884"/>
                        <a:pt x="134" y="899"/>
                        <a:pt x="179" y="899"/>
                      </a:cubicBezTo>
                      <a:cubicBezTo>
                        <a:pt x="224" y="899"/>
                        <a:pt x="268" y="884"/>
                        <a:pt x="298" y="855"/>
                      </a:cubicBezTo>
                      <a:lnTo>
                        <a:pt x="881" y="283"/>
                      </a:lnTo>
                      <a:cubicBezTo>
                        <a:pt x="941" y="224"/>
                        <a:pt x="941" y="116"/>
                        <a:pt x="881" y="45"/>
                      </a:cubicBezTo>
                      <a:cubicBezTo>
                        <a:pt x="852" y="15"/>
                        <a:pt x="807" y="0"/>
                        <a:pt x="76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5007;p66">
                  <a:extLst>
                    <a:ext uri="{FF2B5EF4-FFF2-40B4-BE49-F238E27FC236}">
                      <a16:creationId xmlns:a16="http://schemas.microsoft.com/office/drawing/2014/main" id="{2C6E210B-4CC0-414E-976A-4A734191B529}"/>
                    </a:ext>
                  </a:extLst>
                </p:cNvPr>
                <p:cNvSpPr/>
                <p:nvPr/>
              </p:nvSpPr>
              <p:spPr>
                <a:xfrm>
                  <a:off x="1070396" y="2832057"/>
                  <a:ext cx="90406" cy="69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174" extrusionOk="0">
                      <a:moveTo>
                        <a:pt x="1730" y="0"/>
                      </a:moveTo>
                      <a:cubicBezTo>
                        <a:pt x="1668" y="0"/>
                        <a:pt x="1610" y="44"/>
                        <a:pt x="1584" y="114"/>
                      </a:cubicBezTo>
                      <a:cubicBezTo>
                        <a:pt x="1537" y="197"/>
                        <a:pt x="1584" y="293"/>
                        <a:pt x="1668" y="328"/>
                      </a:cubicBezTo>
                      <a:cubicBezTo>
                        <a:pt x="2179" y="554"/>
                        <a:pt x="2299" y="1221"/>
                        <a:pt x="1906" y="1614"/>
                      </a:cubicBezTo>
                      <a:cubicBezTo>
                        <a:pt x="1751" y="1769"/>
                        <a:pt x="1551" y="1846"/>
                        <a:pt x="1350" y="1846"/>
                      </a:cubicBezTo>
                      <a:cubicBezTo>
                        <a:pt x="1150" y="1846"/>
                        <a:pt x="947" y="1769"/>
                        <a:pt x="786" y="1614"/>
                      </a:cubicBezTo>
                      <a:cubicBezTo>
                        <a:pt x="405" y="1221"/>
                        <a:pt x="525" y="566"/>
                        <a:pt x="1025" y="328"/>
                      </a:cubicBezTo>
                      <a:cubicBezTo>
                        <a:pt x="1120" y="293"/>
                        <a:pt x="1144" y="197"/>
                        <a:pt x="1120" y="114"/>
                      </a:cubicBezTo>
                      <a:cubicBezTo>
                        <a:pt x="1083" y="41"/>
                        <a:pt x="1019" y="10"/>
                        <a:pt x="954" y="10"/>
                      </a:cubicBezTo>
                      <a:cubicBezTo>
                        <a:pt x="934" y="10"/>
                        <a:pt x="913" y="13"/>
                        <a:pt x="894" y="19"/>
                      </a:cubicBezTo>
                      <a:cubicBezTo>
                        <a:pt x="179" y="352"/>
                        <a:pt x="1" y="1281"/>
                        <a:pt x="572" y="1852"/>
                      </a:cubicBezTo>
                      <a:cubicBezTo>
                        <a:pt x="786" y="2078"/>
                        <a:pt x="1072" y="2174"/>
                        <a:pt x="1370" y="2174"/>
                      </a:cubicBezTo>
                      <a:cubicBezTo>
                        <a:pt x="2334" y="2162"/>
                        <a:pt x="2846" y="947"/>
                        <a:pt x="2132" y="245"/>
                      </a:cubicBezTo>
                      <a:cubicBezTo>
                        <a:pt x="2037" y="150"/>
                        <a:pt x="1918" y="66"/>
                        <a:pt x="1798" y="19"/>
                      </a:cubicBezTo>
                      <a:cubicBezTo>
                        <a:pt x="1776" y="6"/>
                        <a:pt x="1753" y="0"/>
                        <a:pt x="1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DEE3636-4104-46B3-852F-B3D53FDC93A2}"/>
                </a:ext>
              </a:extLst>
            </p:cNvPr>
            <p:cNvSpPr txBox="1"/>
            <p:nvPr/>
          </p:nvSpPr>
          <p:spPr>
            <a:xfrm>
              <a:off x="28579" y="5714995"/>
              <a:ext cx="9572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Results</a:t>
              </a:r>
            </a:p>
          </p:txBody>
        </p:sp>
      </p:grpSp>
      <p:sp>
        <p:nvSpPr>
          <p:cNvPr id="72" name="Google Shape;629;p42">
            <a:extLst>
              <a:ext uri="{FF2B5EF4-FFF2-40B4-BE49-F238E27FC236}">
                <a16:creationId xmlns:a16="http://schemas.microsoft.com/office/drawing/2014/main" id="{E1F8852C-7252-4300-A82D-F0CCFCB8BC5C}"/>
              </a:ext>
            </a:extLst>
          </p:cNvPr>
          <p:cNvSpPr/>
          <p:nvPr/>
        </p:nvSpPr>
        <p:spPr>
          <a:xfrm>
            <a:off x="161659" y="249352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AF5B8B-3DE2-403C-8313-96BA5DCFACB1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</p:grpSpPr>
        <p:sp>
          <p:nvSpPr>
            <p:cNvPr id="223" name="Google Shape;5008;p52">
              <a:extLst>
                <a:ext uri="{FF2B5EF4-FFF2-40B4-BE49-F238E27FC236}">
                  <a16:creationId xmlns:a16="http://schemas.microsoft.com/office/drawing/2014/main" id="{93105724-7279-462E-A3DD-A88066600DD9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009;p52">
              <a:extLst>
                <a:ext uri="{FF2B5EF4-FFF2-40B4-BE49-F238E27FC236}">
                  <a16:creationId xmlns:a16="http://schemas.microsoft.com/office/drawing/2014/main" id="{D20ADCD3-9B25-491C-85E8-DC0BB6F9B11A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010;p52">
              <a:extLst>
                <a:ext uri="{FF2B5EF4-FFF2-40B4-BE49-F238E27FC236}">
                  <a16:creationId xmlns:a16="http://schemas.microsoft.com/office/drawing/2014/main" id="{09CFF0A4-1B3E-456F-B781-2FFED6B1068C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4893;p52">
            <a:extLst>
              <a:ext uri="{FF2B5EF4-FFF2-40B4-BE49-F238E27FC236}">
                <a16:creationId xmlns:a16="http://schemas.microsoft.com/office/drawing/2014/main" id="{E956BCF4-CE87-402D-BD4F-F04E035F8F43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894;p52">
            <a:extLst>
              <a:ext uri="{FF2B5EF4-FFF2-40B4-BE49-F238E27FC236}">
                <a16:creationId xmlns:a16="http://schemas.microsoft.com/office/drawing/2014/main" id="{AF2E36F4-0EB0-4CA0-B732-44DB2E15D38F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895;p52">
            <a:extLst>
              <a:ext uri="{FF2B5EF4-FFF2-40B4-BE49-F238E27FC236}">
                <a16:creationId xmlns:a16="http://schemas.microsoft.com/office/drawing/2014/main" id="{32957E9C-D9DB-4FF0-B601-8465E3865E67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896;p52">
            <a:extLst>
              <a:ext uri="{FF2B5EF4-FFF2-40B4-BE49-F238E27FC236}">
                <a16:creationId xmlns:a16="http://schemas.microsoft.com/office/drawing/2014/main" id="{788DE5CE-2550-4015-8797-9D5D99D47FB6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1692CE-66B5-467E-84F7-32A52F72C12F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</p:grpSpPr>
        <p:sp>
          <p:nvSpPr>
            <p:cNvPr id="233" name="Google Shape;4916;p52">
              <a:extLst>
                <a:ext uri="{FF2B5EF4-FFF2-40B4-BE49-F238E27FC236}">
                  <a16:creationId xmlns:a16="http://schemas.microsoft.com/office/drawing/2014/main" id="{7FE06974-A3D3-4211-99A5-D0A2E282F9B3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917;p52">
              <a:extLst>
                <a:ext uri="{FF2B5EF4-FFF2-40B4-BE49-F238E27FC236}">
                  <a16:creationId xmlns:a16="http://schemas.microsoft.com/office/drawing/2014/main" id="{41B9E5B6-EDBB-43B5-92C0-A1E1100AEB0B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918;p52">
              <a:extLst>
                <a:ext uri="{FF2B5EF4-FFF2-40B4-BE49-F238E27FC236}">
                  <a16:creationId xmlns:a16="http://schemas.microsoft.com/office/drawing/2014/main" id="{C420068E-861C-4535-A783-031CE3BF28CF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919;p52">
              <a:extLst>
                <a:ext uri="{FF2B5EF4-FFF2-40B4-BE49-F238E27FC236}">
                  <a16:creationId xmlns:a16="http://schemas.microsoft.com/office/drawing/2014/main" id="{536C95E4-1CEF-40B4-9B9B-466BB10980E5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920;p52">
              <a:extLst>
                <a:ext uri="{FF2B5EF4-FFF2-40B4-BE49-F238E27FC236}">
                  <a16:creationId xmlns:a16="http://schemas.microsoft.com/office/drawing/2014/main" id="{DD4D67FB-AD97-440C-9650-A8EF9FEE1062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921;p52">
              <a:extLst>
                <a:ext uri="{FF2B5EF4-FFF2-40B4-BE49-F238E27FC236}">
                  <a16:creationId xmlns:a16="http://schemas.microsoft.com/office/drawing/2014/main" id="{0949E14E-6996-412E-B914-616716BCC53F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15591;p67">
            <a:extLst>
              <a:ext uri="{FF2B5EF4-FFF2-40B4-BE49-F238E27FC236}">
                <a16:creationId xmlns:a16="http://schemas.microsoft.com/office/drawing/2014/main" id="{E3FD51C9-4FC3-4A05-93E3-D3346B983693}"/>
              </a:ext>
            </a:extLst>
          </p:cNvPr>
          <p:cNvSpPr/>
          <p:nvPr/>
        </p:nvSpPr>
        <p:spPr>
          <a:xfrm>
            <a:off x="397849" y="4622349"/>
            <a:ext cx="26429" cy="21288"/>
          </a:xfrm>
          <a:custGeom>
            <a:avLst/>
            <a:gdLst/>
            <a:ahLst/>
            <a:cxnLst/>
            <a:rect l="l" t="t" r="r" b="b"/>
            <a:pathLst>
              <a:path w="691" h="679" extrusionOk="0">
                <a:moveTo>
                  <a:pt x="346" y="0"/>
                </a:moveTo>
                <a:cubicBezTo>
                  <a:pt x="155" y="0"/>
                  <a:pt x="0" y="155"/>
                  <a:pt x="0" y="345"/>
                </a:cubicBezTo>
                <a:cubicBezTo>
                  <a:pt x="0" y="536"/>
                  <a:pt x="155" y="679"/>
                  <a:pt x="346" y="679"/>
                </a:cubicBezTo>
                <a:cubicBezTo>
                  <a:pt x="536" y="679"/>
                  <a:pt x="691" y="536"/>
                  <a:pt x="691" y="345"/>
                </a:cubicBezTo>
                <a:cubicBezTo>
                  <a:pt x="691" y="155"/>
                  <a:pt x="536" y="0"/>
                  <a:pt x="346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15592;p67">
            <a:extLst>
              <a:ext uri="{FF2B5EF4-FFF2-40B4-BE49-F238E27FC236}">
                <a16:creationId xmlns:a16="http://schemas.microsoft.com/office/drawing/2014/main" id="{0AA0FE86-C6EE-4E00-9D0A-3D408A47EA10}"/>
              </a:ext>
            </a:extLst>
          </p:cNvPr>
          <p:cNvSpPr/>
          <p:nvPr/>
        </p:nvSpPr>
        <p:spPr>
          <a:xfrm>
            <a:off x="459771" y="4622349"/>
            <a:ext cx="26008" cy="21288"/>
          </a:xfrm>
          <a:custGeom>
            <a:avLst/>
            <a:gdLst/>
            <a:ahLst/>
            <a:cxnLst/>
            <a:rect l="l" t="t" r="r" b="b"/>
            <a:pathLst>
              <a:path w="680" h="679" extrusionOk="0">
                <a:moveTo>
                  <a:pt x="334" y="0"/>
                </a:moveTo>
                <a:cubicBezTo>
                  <a:pt x="143" y="0"/>
                  <a:pt x="0" y="155"/>
                  <a:pt x="0" y="345"/>
                </a:cubicBezTo>
                <a:cubicBezTo>
                  <a:pt x="0" y="536"/>
                  <a:pt x="143" y="679"/>
                  <a:pt x="334" y="679"/>
                </a:cubicBezTo>
                <a:cubicBezTo>
                  <a:pt x="524" y="679"/>
                  <a:pt x="679" y="536"/>
                  <a:pt x="679" y="345"/>
                </a:cubicBezTo>
                <a:cubicBezTo>
                  <a:pt x="679" y="155"/>
                  <a:pt x="524" y="0"/>
                  <a:pt x="33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15593;p67">
            <a:extLst>
              <a:ext uri="{FF2B5EF4-FFF2-40B4-BE49-F238E27FC236}">
                <a16:creationId xmlns:a16="http://schemas.microsoft.com/office/drawing/2014/main" id="{C5348938-38A0-4145-B1B0-92B8137D7397}"/>
              </a:ext>
            </a:extLst>
          </p:cNvPr>
          <p:cNvSpPr/>
          <p:nvPr/>
        </p:nvSpPr>
        <p:spPr>
          <a:xfrm>
            <a:off x="520776" y="4622349"/>
            <a:ext cx="26468" cy="21288"/>
          </a:xfrm>
          <a:custGeom>
            <a:avLst/>
            <a:gdLst/>
            <a:ahLst/>
            <a:cxnLst/>
            <a:rect l="l" t="t" r="r" b="b"/>
            <a:pathLst>
              <a:path w="692" h="679" extrusionOk="0">
                <a:moveTo>
                  <a:pt x="346" y="0"/>
                </a:moveTo>
                <a:cubicBezTo>
                  <a:pt x="156" y="0"/>
                  <a:pt x="1" y="155"/>
                  <a:pt x="1" y="345"/>
                </a:cubicBezTo>
                <a:cubicBezTo>
                  <a:pt x="1" y="536"/>
                  <a:pt x="156" y="679"/>
                  <a:pt x="346" y="679"/>
                </a:cubicBezTo>
                <a:cubicBezTo>
                  <a:pt x="537" y="679"/>
                  <a:pt x="691" y="536"/>
                  <a:pt x="691" y="345"/>
                </a:cubicBezTo>
                <a:cubicBezTo>
                  <a:pt x="691" y="155"/>
                  <a:pt x="537" y="0"/>
                  <a:pt x="346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15594;p67">
            <a:extLst>
              <a:ext uri="{FF2B5EF4-FFF2-40B4-BE49-F238E27FC236}">
                <a16:creationId xmlns:a16="http://schemas.microsoft.com/office/drawing/2014/main" id="{C3A937CD-DCF2-4909-93B1-740C92D86E37}"/>
              </a:ext>
            </a:extLst>
          </p:cNvPr>
          <p:cNvSpPr/>
          <p:nvPr/>
        </p:nvSpPr>
        <p:spPr>
          <a:xfrm>
            <a:off x="266699" y="4492806"/>
            <a:ext cx="412152" cy="337088"/>
          </a:xfrm>
          <a:custGeom>
            <a:avLst/>
            <a:gdLst/>
            <a:ahLst/>
            <a:cxnLst/>
            <a:rect l="l" t="t" r="r" b="b"/>
            <a:pathLst>
              <a:path w="10776" h="10752" extrusionOk="0">
                <a:moveTo>
                  <a:pt x="5382" y="1"/>
                </a:moveTo>
                <a:cubicBezTo>
                  <a:pt x="3953" y="1"/>
                  <a:pt x="2608" y="453"/>
                  <a:pt x="1596" y="1286"/>
                </a:cubicBezTo>
                <a:cubicBezTo>
                  <a:pt x="560" y="2144"/>
                  <a:pt x="0" y="3251"/>
                  <a:pt x="0" y="4465"/>
                </a:cubicBezTo>
                <a:cubicBezTo>
                  <a:pt x="0" y="5513"/>
                  <a:pt x="465" y="6561"/>
                  <a:pt x="1274" y="7359"/>
                </a:cubicBezTo>
                <a:cubicBezTo>
                  <a:pt x="2072" y="8121"/>
                  <a:pt x="3120" y="8645"/>
                  <a:pt x="4298" y="8835"/>
                </a:cubicBezTo>
                <a:cubicBezTo>
                  <a:pt x="4310" y="9442"/>
                  <a:pt x="4108" y="10014"/>
                  <a:pt x="3703" y="10478"/>
                </a:cubicBezTo>
                <a:cubicBezTo>
                  <a:pt x="3655" y="10514"/>
                  <a:pt x="3644" y="10597"/>
                  <a:pt x="3679" y="10657"/>
                </a:cubicBezTo>
                <a:cubicBezTo>
                  <a:pt x="3703" y="10704"/>
                  <a:pt x="3763" y="10752"/>
                  <a:pt x="3834" y="10752"/>
                </a:cubicBezTo>
                <a:cubicBezTo>
                  <a:pt x="5025" y="10752"/>
                  <a:pt x="6084" y="9966"/>
                  <a:pt x="6442" y="8835"/>
                </a:cubicBezTo>
                <a:cubicBezTo>
                  <a:pt x="7406" y="8668"/>
                  <a:pt x="8287" y="8299"/>
                  <a:pt x="9013" y="7752"/>
                </a:cubicBezTo>
                <a:cubicBezTo>
                  <a:pt x="9097" y="7692"/>
                  <a:pt x="9109" y="7585"/>
                  <a:pt x="9049" y="7513"/>
                </a:cubicBezTo>
                <a:cubicBezTo>
                  <a:pt x="9014" y="7465"/>
                  <a:pt x="8963" y="7441"/>
                  <a:pt x="8913" y="7441"/>
                </a:cubicBezTo>
                <a:cubicBezTo>
                  <a:pt x="8877" y="7441"/>
                  <a:pt x="8841" y="7453"/>
                  <a:pt x="8811" y="7478"/>
                </a:cubicBezTo>
                <a:cubicBezTo>
                  <a:pt x="8096" y="8014"/>
                  <a:pt x="7215" y="8371"/>
                  <a:pt x="6275" y="8502"/>
                </a:cubicBezTo>
                <a:cubicBezTo>
                  <a:pt x="6203" y="8525"/>
                  <a:pt x="6156" y="8561"/>
                  <a:pt x="6132" y="8621"/>
                </a:cubicBezTo>
                <a:cubicBezTo>
                  <a:pt x="5894" y="9549"/>
                  <a:pt x="5120" y="10216"/>
                  <a:pt x="4215" y="10371"/>
                </a:cubicBezTo>
                <a:cubicBezTo>
                  <a:pt x="4537" y="9859"/>
                  <a:pt x="4703" y="9264"/>
                  <a:pt x="4644" y="8656"/>
                </a:cubicBezTo>
                <a:cubicBezTo>
                  <a:pt x="4644" y="8585"/>
                  <a:pt x="4572" y="8502"/>
                  <a:pt x="4489" y="8490"/>
                </a:cubicBezTo>
                <a:cubicBezTo>
                  <a:pt x="2084" y="8144"/>
                  <a:pt x="346" y="6442"/>
                  <a:pt x="346" y="4430"/>
                </a:cubicBezTo>
                <a:cubicBezTo>
                  <a:pt x="346" y="2156"/>
                  <a:pt x="2608" y="310"/>
                  <a:pt x="5382" y="310"/>
                </a:cubicBezTo>
                <a:cubicBezTo>
                  <a:pt x="8168" y="310"/>
                  <a:pt x="10430" y="2156"/>
                  <a:pt x="10430" y="4430"/>
                </a:cubicBezTo>
                <a:cubicBezTo>
                  <a:pt x="10430" y="5370"/>
                  <a:pt x="10025" y="6287"/>
                  <a:pt x="9311" y="7013"/>
                </a:cubicBezTo>
                <a:cubicBezTo>
                  <a:pt x="9251" y="7097"/>
                  <a:pt x="9251" y="7192"/>
                  <a:pt x="9311" y="7252"/>
                </a:cubicBezTo>
                <a:cubicBezTo>
                  <a:pt x="9353" y="7281"/>
                  <a:pt x="9397" y="7296"/>
                  <a:pt x="9439" y="7296"/>
                </a:cubicBezTo>
                <a:cubicBezTo>
                  <a:pt x="9481" y="7296"/>
                  <a:pt x="9519" y="7281"/>
                  <a:pt x="9549" y="7252"/>
                </a:cubicBezTo>
                <a:cubicBezTo>
                  <a:pt x="10347" y="6466"/>
                  <a:pt x="10775" y="5454"/>
                  <a:pt x="10775" y="4430"/>
                </a:cubicBezTo>
                <a:cubicBezTo>
                  <a:pt x="10775" y="3263"/>
                  <a:pt x="10204" y="2144"/>
                  <a:pt x="9180" y="1286"/>
                </a:cubicBezTo>
                <a:cubicBezTo>
                  <a:pt x="8168" y="453"/>
                  <a:pt x="6811" y="1"/>
                  <a:pt x="5382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EC04E8CC-0CF0-4CC0-99BA-67DD9857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137" y="73632"/>
            <a:ext cx="10217112" cy="970450"/>
          </a:xfrm>
        </p:spPr>
        <p:txBody>
          <a:bodyPr>
            <a:normAutofit/>
          </a:bodyPr>
          <a:lstStyle/>
          <a:p>
            <a:r>
              <a:rPr lang="en-US" dirty="0" err="1"/>
              <a:t>scRNA</a:t>
            </a:r>
            <a:r>
              <a:rPr lang="en-US" dirty="0"/>
              <a:t>-seq to analyze tissue heterogeneity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CFD35F7E-E7DD-41CF-B911-F809D6C0D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228" y="1421892"/>
            <a:ext cx="10068364" cy="5143500"/>
          </a:xfrm>
          <a:effectLst/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Tissues and tumors are ecosystems of functionally distinct cell types in various states, and these differences are obscured in bulk analysis methods</a:t>
            </a:r>
          </a:p>
          <a:p>
            <a:r>
              <a:rPr lang="en-US" dirty="0">
                <a:effectLst/>
              </a:rPr>
              <a:t>Single-cell RNA sequencing (</a:t>
            </a:r>
            <a:r>
              <a:rPr lang="en-US" dirty="0" err="1">
                <a:effectLst/>
              </a:rPr>
              <a:t>scRNA</a:t>
            </a:r>
            <a:r>
              <a:rPr lang="en-US" dirty="0">
                <a:effectLst/>
              </a:rPr>
              <a:t>-seq) allows transcriptome-scale investigation of tissue heterogeneity on a cellular level</a:t>
            </a:r>
          </a:p>
          <a:p>
            <a:r>
              <a:rPr lang="en-US" dirty="0">
                <a:effectLst/>
              </a:rPr>
              <a:t>Numerous downstream applications require individual cells in a dataset to first be classified into cell types in order to analyze clusters of similar cells – how?</a:t>
            </a:r>
          </a:p>
          <a:p>
            <a:endParaRPr lang="en-US" dirty="0">
              <a:effectLst/>
            </a:endParaRPr>
          </a:p>
        </p:txBody>
      </p:sp>
      <p:sp>
        <p:nvSpPr>
          <p:cNvPr id="79" name="Google Shape;629;p42">
            <a:extLst>
              <a:ext uri="{FF2B5EF4-FFF2-40B4-BE49-F238E27FC236}">
                <a16:creationId xmlns:a16="http://schemas.microsoft.com/office/drawing/2014/main" id="{CF754754-E429-49D0-995E-FDE1FC354D53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15002;p66">
            <a:extLst>
              <a:ext uri="{FF2B5EF4-FFF2-40B4-BE49-F238E27FC236}">
                <a16:creationId xmlns:a16="http://schemas.microsoft.com/office/drawing/2014/main" id="{4BA65BDE-525B-4AD0-9140-FEF63F94DBA8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81" name="Google Shape;15003;p66">
              <a:extLst>
                <a:ext uri="{FF2B5EF4-FFF2-40B4-BE49-F238E27FC236}">
                  <a16:creationId xmlns:a16="http://schemas.microsoft.com/office/drawing/2014/main" id="{FAC1A5FF-18EB-4878-A88C-BC8F9B46291D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004;p66">
              <a:extLst>
                <a:ext uri="{FF2B5EF4-FFF2-40B4-BE49-F238E27FC236}">
                  <a16:creationId xmlns:a16="http://schemas.microsoft.com/office/drawing/2014/main" id="{0799727E-B65B-4274-BF9F-AD472047F792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005;p66">
              <a:extLst>
                <a:ext uri="{FF2B5EF4-FFF2-40B4-BE49-F238E27FC236}">
                  <a16:creationId xmlns:a16="http://schemas.microsoft.com/office/drawing/2014/main" id="{CA45AFB1-EE9F-4655-8BC2-9F76F047A9B6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006;p66">
              <a:extLst>
                <a:ext uri="{FF2B5EF4-FFF2-40B4-BE49-F238E27FC236}">
                  <a16:creationId xmlns:a16="http://schemas.microsoft.com/office/drawing/2014/main" id="{24346286-CB81-42CC-BAAC-42B81E64F76A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007;p66">
              <a:extLst>
                <a:ext uri="{FF2B5EF4-FFF2-40B4-BE49-F238E27FC236}">
                  <a16:creationId xmlns:a16="http://schemas.microsoft.com/office/drawing/2014/main" id="{34CB12D8-62F2-4BBE-9C55-4A5141D50F6A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B3D5DDA-6D89-46D0-87B2-C8BD10549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53" t="55039" r="18582" b="17247"/>
          <a:stretch/>
        </p:blipFill>
        <p:spPr>
          <a:xfrm>
            <a:off x="5330068" y="4111923"/>
            <a:ext cx="2412925" cy="2228003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91B65913-04FB-4B92-A688-9AC5B265B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34" t="55039" r="32202" b="17247"/>
          <a:stretch/>
        </p:blipFill>
        <p:spPr>
          <a:xfrm>
            <a:off x="1873325" y="4111923"/>
            <a:ext cx="2412925" cy="2228003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18412BE-6A0B-4C6D-A5D0-62BDBD436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61" t="55039" r="4272" b="17247"/>
          <a:stretch/>
        </p:blipFill>
        <p:spPr>
          <a:xfrm>
            <a:off x="8855948" y="4129640"/>
            <a:ext cx="2663098" cy="22280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B5C22F-AF7F-41DD-B4AC-7E9FC5FDB80A}"/>
              </a:ext>
            </a:extLst>
          </p:cNvPr>
          <p:cNvSpPr txBox="1"/>
          <p:nvPr/>
        </p:nvSpPr>
        <p:spPr>
          <a:xfrm>
            <a:off x="2034180" y="6415036"/>
            <a:ext cx="209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Bulk view of tumor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D4F9A13-3F95-4E64-B58C-3529FA890549}"/>
              </a:ext>
            </a:extLst>
          </p:cNvPr>
          <p:cNvSpPr txBox="1"/>
          <p:nvPr/>
        </p:nvSpPr>
        <p:spPr>
          <a:xfrm>
            <a:off x="5150782" y="6415036"/>
            <a:ext cx="262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cell view of tumor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3FCF03A-243A-4018-A8CC-1FEDF12B539B}"/>
              </a:ext>
            </a:extLst>
          </p:cNvPr>
          <p:cNvSpPr txBox="1"/>
          <p:nvPr/>
        </p:nvSpPr>
        <p:spPr>
          <a:xfrm>
            <a:off x="8844020" y="6415036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cluster cells by type</a:t>
            </a:r>
          </a:p>
        </p:txBody>
      </p:sp>
    </p:spTree>
    <p:extLst>
      <p:ext uri="{BB962C8B-B14F-4D97-AF65-F5344CB8AC3E}">
        <p14:creationId xmlns:p14="http://schemas.microsoft.com/office/powerpoint/2010/main" val="415294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uiExpand="1" build="p"/>
      <p:bldP spid="8" grpId="0"/>
      <p:bldP spid="89" grpId="0"/>
      <p:bldP spid="9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BCB6EE4F-ADAE-4487-990F-8B6D2B0DF02F}"/>
              </a:ext>
            </a:extLst>
          </p:cNvPr>
          <p:cNvSpPr/>
          <p:nvPr/>
        </p:nvSpPr>
        <p:spPr>
          <a:xfrm>
            <a:off x="-3521" y="-23813"/>
            <a:ext cx="1035691" cy="68818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1D97167-EDDA-4A73-B660-D9783C3D166C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CC9C8B-66CD-48DD-8FD4-F7994C0CD8CE}"/>
              </a:ext>
            </a:extLst>
          </p:cNvPr>
          <p:cNvSpPr/>
          <p:nvPr/>
        </p:nvSpPr>
        <p:spPr>
          <a:xfrm>
            <a:off x="-3558" y="-23813"/>
            <a:ext cx="1010012" cy="13954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FBCE273-3128-4B17-9C2A-9FFB0C899C69}"/>
              </a:ext>
            </a:extLst>
          </p:cNvPr>
          <p:cNvGrpSpPr/>
          <p:nvPr/>
        </p:nvGrpSpPr>
        <p:grpSpPr>
          <a:xfrm>
            <a:off x="-35568" y="243567"/>
            <a:ext cx="1035691" cy="896376"/>
            <a:chOff x="842" y="5064840"/>
            <a:chExt cx="1035691" cy="896376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4813EC0-44EA-498C-BA1A-B7C59ED6C654}"/>
                </a:ext>
              </a:extLst>
            </p:cNvPr>
            <p:cNvGrpSpPr/>
            <p:nvPr/>
          </p:nvGrpSpPr>
          <p:grpSpPr>
            <a:xfrm>
              <a:off x="191440" y="5064840"/>
              <a:ext cx="630561" cy="630580"/>
              <a:chOff x="191440" y="5064840"/>
              <a:chExt cx="630561" cy="630580"/>
            </a:xfrm>
            <a:solidFill>
              <a:schemeClr val="accent6"/>
            </a:solidFill>
          </p:grpSpPr>
          <p:sp>
            <p:nvSpPr>
              <p:cNvPr id="93" name="Google Shape;629;p42">
                <a:extLst>
                  <a:ext uri="{FF2B5EF4-FFF2-40B4-BE49-F238E27FC236}">
                    <a16:creationId xmlns:a16="http://schemas.microsoft.com/office/drawing/2014/main" id="{ACC50956-31E1-451D-8F2A-2DBA4E3DEC25}"/>
                  </a:ext>
                </a:extLst>
              </p:cNvPr>
              <p:cNvSpPr/>
              <p:nvPr/>
            </p:nvSpPr>
            <p:spPr>
              <a:xfrm>
                <a:off x="191440" y="5064840"/>
                <a:ext cx="630561" cy="630580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33613" extrusionOk="0">
                    <a:moveTo>
                      <a:pt x="16806" y="1"/>
                    </a:moveTo>
                    <a:cubicBezTo>
                      <a:pt x="7525" y="1"/>
                      <a:pt x="1" y="7524"/>
                      <a:pt x="1" y="16807"/>
                    </a:cubicBezTo>
                    <a:cubicBezTo>
                      <a:pt x="1" y="26087"/>
                      <a:pt x="7524" y="33612"/>
                      <a:pt x="16806" y="33612"/>
                    </a:cubicBezTo>
                    <a:cubicBezTo>
                      <a:pt x="26087" y="33612"/>
                      <a:pt x="33612" y="26087"/>
                      <a:pt x="33612" y="16807"/>
                    </a:cubicBezTo>
                    <a:cubicBezTo>
                      <a:pt x="33612" y="7524"/>
                      <a:pt x="26087" y="1"/>
                      <a:pt x="168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94" name="Google Shape;15002;p66">
                <a:extLst>
                  <a:ext uri="{FF2B5EF4-FFF2-40B4-BE49-F238E27FC236}">
                    <a16:creationId xmlns:a16="http://schemas.microsoft.com/office/drawing/2014/main" id="{087E0C90-EF35-43DB-885E-BEF52840D8A2}"/>
                  </a:ext>
                </a:extLst>
              </p:cNvPr>
              <p:cNvGrpSpPr/>
              <p:nvPr/>
            </p:nvGrpSpPr>
            <p:grpSpPr>
              <a:xfrm>
                <a:off x="368029" y="5282864"/>
                <a:ext cx="252611" cy="258740"/>
                <a:chOff x="908191" y="2832057"/>
                <a:chExt cx="252611" cy="258740"/>
              </a:xfrm>
              <a:grpFill/>
            </p:grpSpPr>
            <p:sp>
              <p:nvSpPr>
                <p:cNvPr id="95" name="Google Shape;15003;p66">
                  <a:extLst>
                    <a:ext uri="{FF2B5EF4-FFF2-40B4-BE49-F238E27FC236}">
                      <a16:creationId xmlns:a16="http://schemas.microsoft.com/office/drawing/2014/main" id="{184D293D-F6AA-409F-8B84-69BE2F972C92}"/>
                    </a:ext>
                  </a:extLst>
                </p:cNvPr>
                <p:cNvSpPr/>
                <p:nvPr/>
              </p:nvSpPr>
              <p:spPr>
                <a:xfrm>
                  <a:off x="908191" y="3026302"/>
                  <a:ext cx="30294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912" extrusionOk="0">
                      <a:moveTo>
                        <a:pt x="763" y="1"/>
                      </a:moveTo>
                      <a:cubicBezTo>
                        <a:pt x="718" y="1"/>
                        <a:pt x="674" y="16"/>
                        <a:pt x="644" y="45"/>
                      </a:cubicBezTo>
                      <a:lnTo>
                        <a:pt x="60" y="629"/>
                      </a:lnTo>
                      <a:cubicBezTo>
                        <a:pt x="1" y="688"/>
                        <a:pt x="1" y="807"/>
                        <a:pt x="60" y="867"/>
                      </a:cubicBezTo>
                      <a:cubicBezTo>
                        <a:pt x="90" y="897"/>
                        <a:pt x="135" y="911"/>
                        <a:pt x="179" y="911"/>
                      </a:cubicBezTo>
                      <a:cubicBezTo>
                        <a:pt x="224" y="911"/>
                        <a:pt x="269" y="897"/>
                        <a:pt x="299" y="867"/>
                      </a:cubicBezTo>
                      <a:lnTo>
                        <a:pt x="882" y="283"/>
                      </a:lnTo>
                      <a:cubicBezTo>
                        <a:pt x="953" y="224"/>
                        <a:pt x="953" y="105"/>
                        <a:pt x="882" y="45"/>
                      </a:cubicBezTo>
                      <a:cubicBezTo>
                        <a:pt x="852" y="16"/>
                        <a:pt x="807" y="1"/>
                        <a:pt x="7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15004;p66">
                  <a:extLst>
                    <a:ext uri="{FF2B5EF4-FFF2-40B4-BE49-F238E27FC236}">
                      <a16:creationId xmlns:a16="http://schemas.microsoft.com/office/drawing/2014/main" id="{2BB1376E-A8D7-4905-B3AA-13F0E60396B5}"/>
                    </a:ext>
                  </a:extLst>
                </p:cNvPr>
                <p:cNvSpPr/>
                <p:nvPr/>
              </p:nvSpPr>
              <p:spPr>
                <a:xfrm>
                  <a:off x="943757" y="3061836"/>
                  <a:ext cx="30263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912" extrusionOk="0">
                      <a:moveTo>
                        <a:pt x="762" y="1"/>
                      </a:moveTo>
                      <a:cubicBezTo>
                        <a:pt x="717" y="1"/>
                        <a:pt x="673" y="16"/>
                        <a:pt x="643" y="46"/>
                      </a:cubicBezTo>
                      <a:lnTo>
                        <a:pt x="60" y="629"/>
                      </a:lnTo>
                      <a:cubicBezTo>
                        <a:pt x="0" y="688"/>
                        <a:pt x="0" y="807"/>
                        <a:pt x="60" y="867"/>
                      </a:cubicBezTo>
                      <a:cubicBezTo>
                        <a:pt x="89" y="897"/>
                        <a:pt x="134" y="912"/>
                        <a:pt x="179" y="912"/>
                      </a:cubicBezTo>
                      <a:cubicBezTo>
                        <a:pt x="223" y="912"/>
                        <a:pt x="268" y="897"/>
                        <a:pt x="298" y="867"/>
                      </a:cubicBezTo>
                      <a:lnTo>
                        <a:pt x="881" y="284"/>
                      </a:lnTo>
                      <a:cubicBezTo>
                        <a:pt x="953" y="224"/>
                        <a:pt x="953" y="105"/>
                        <a:pt x="881" y="46"/>
                      </a:cubicBezTo>
                      <a:cubicBezTo>
                        <a:pt x="851" y="16"/>
                        <a:pt x="807" y="1"/>
                        <a:pt x="7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15005;p66">
                  <a:extLst>
                    <a:ext uri="{FF2B5EF4-FFF2-40B4-BE49-F238E27FC236}">
                      <a16:creationId xmlns:a16="http://schemas.microsoft.com/office/drawing/2014/main" id="{6C4F6AEE-6180-4864-94F9-8AAE4325F453}"/>
                    </a:ext>
                  </a:extLst>
                </p:cNvPr>
                <p:cNvSpPr/>
                <p:nvPr/>
              </p:nvSpPr>
              <p:spPr>
                <a:xfrm>
                  <a:off x="926355" y="3044085"/>
                  <a:ext cx="29881" cy="2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00" extrusionOk="0">
                      <a:moveTo>
                        <a:pt x="762" y="0"/>
                      </a:moveTo>
                      <a:cubicBezTo>
                        <a:pt x="718" y="0"/>
                        <a:pt x="673" y="15"/>
                        <a:pt x="643" y="45"/>
                      </a:cubicBezTo>
                      <a:lnTo>
                        <a:pt x="60" y="616"/>
                      </a:lnTo>
                      <a:cubicBezTo>
                        <a:pt x="0" y="676"/>
                        <a:pt x="0" y="795"/>
                        <a:pt x="60" y="855"/>
                      </a:cubicBezTo>
                      <a:cubicBezTo>
                        <a:pt x="90" y="884"/>
                        <a:pt x="134" y="899"/>
                        <a:pt x="179" y="899"/>
                      </a:cubicBezTo>
                      <a:cubicBezTo>
                        <a:pt x="224" y="899"/>
                        <a:pt x="268" y="884"/>
                        <a:pt x="298" y="855"/>
                      </a:cubicBezTo>
                      <a:lnTo>
                        <a:pt x="881" y="283"/>
                      </a:lnTo>
                      <a:cubicBezTo>
                        <a:pt x="941" y="224"/>
                        <a:pt x="941" y="116"/>
                        <a:pt x="881" y="45"/>
                      </a:cubicBezTo>
                      <a:cubicBezTo>
                        <a:pt x="852" y="15"/>
                        <a:pt x="807" y="0"/>
                        <a:pt x="76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15007;p66">
                  <a:extLst>
                    <a:ext uri="{FF2B5EF4-FFF2-40B4-BE49-F238E27FC236}">
                      <a16:creationId xmlns:a16="http://schemas.microsoft.com/office/drawing/2014/main" id="{464CE850-CB60-46AE-8B91-177A96802725}"/>
                    </a:ext>
                  </a:extLst>
                </p:cNvPr>
                <p:cNvSpPr/>
                <p:nvPr/>
              </p:nvSpPr>
              <p:spPr>
                <a:xfrm>
                  <a:off x="1070396" y="2832057"/>
                  <a:ext cx="90406" cy="69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174" extrusionOk="0">
                      <a:moveTo>
                        <a:pt x="1730" y="0"/>
                      </a:moveTo>
                      <a:cubicBezTo>
                        <a:pt x="1668" y="0"/>
                        <a:pt x="1610" y="44"/>
                        <a:pt x="1584" y="114"/>
                      </a:cubicBezTo>
                      <a:cubicBezTo>
                        <a:pt x="1537" y="197"/>
                        <a:pt x="1584" y="293"/>
                        <a:pt x="1668" y="328"/>
                      </a:cubicBezTo>
                      <a:cubicBezTo>
                        <a:pt x="2179" y="554"/>
                        <a:pt x="2299" y="1221"/>
                        <a:pt x="1906" y="1614"/>
                      </a:cubicBezTo>
                      <a:cubicBezTo>
                        <a:pt x="1751" y="1769"/>
                        <a:pt x="1551" y="1846"/>
                        <a:pt x="1350" y="1846"/>
                      </a:cubicBezTo>
                      <a:cubicBezTo>
                        <a:pt x="1150" y="1846"/>
                        <a:pt x="947" y="1769"/>
                        <a:pt x="786" y="1614"/>
                      </a:cubicBezTo>
                      <a:cubicBezTo>
                        <a:pt x="405" y="1221"/>
                        <a:pt x="525" y="566"/>
                        <a:pt x="1025" y="328"/>
                      </a:cubicBezTo>
                      <a:cubicBezTo>
                        <a:pt x="1120" y="293"/>
                        <a:pt x="1144" y="197"/>
                        <a:pt x="1120" y="114"/>
                      </a:cubicBezTo>
                      <a:cubicBezTo>
                        <a:pt x="1083" y="41"/>
                        <a:pt x="1019" y="10"/>
                        <a:pt x="954" y="10"/>
                      </a:cubicBezTo>
                      <a:cubicBezTo>
                        <a:pt x="934" y="10"/>
                        <a:pt x="913" y="13"/>
                        <a:pt x="894" y="19"/>
                      </a:cubicBezTo>
                      <a:cubicBezTo>
                        <a:pt x="179" y="352"/>
                        <a:pt x="1" y="1281"/>
                        <a:pt x="572" y="1852"/>
                      </a:cubicBezTo>
                      <a:cubicBezTo>
                        <a:pt x="786" y="2078"/>
                        <a:pt x="1072" y="2174"/>
                        <a:pt x="1370" y="2174"/>
                      </a:cubicBezTo>
                      <a:cubicBezTo>
                        <a:pt x="2334" y="2162"/>
                        <a:pt x="2846" y="947"/>
                        <a:pt x="2132" y="245"/>
                      </a:cubicBezTo>
                      <a:cubicBezTo>
                        <a:pt x="2037" y="150"/>
                        <a:pt x="1918" y="66"/>
                        <a:pt x="1798" y="19"/>
                      </a:cubicBezTo>
                      <a:cubicBezTo>
                        <a:pt x="1776" y="6"/>
                        <a:pt x="1753" y="0"/>
                        <a:pt x="1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48F1728-1ABE-44FB-ABFC-23BEDB2FEE90}"/>
                </a:ext>
              </a:extLst>
            </p:cNvPr>
            <p:cNvSpPr txBox="1"/>
            <p:nvPr/>
          </p:nvSpPr>
          <p:spPr>
            <a:xfrm>
              <a:off x="842" y="5714995"/>
              <a:ext cx="10356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Introduction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8A9557A-3171-4B33-8B77-61C7C182FD9D}"/>
              </a:ext>
            </a:extLst>
          </p:cNvPr>
          <p:cNvSpPr/>
          <p:nvPr/>
        </p:nvSpPr>
        <p:spPr>
          <a:xfrm>
            <a:off x="13797" y="1378173"/>
            <a:ext cx="935634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5357C28-141F-4173-AFD9-86EB413EE0BA}"/>
              </a:ext>
            </a:extLst>
          </p:cNvPr>
          <p:cNvGrpSpPr/>
          <p:nvPr/>
        </p:nvGrpSpPr>
        <p:grpSpPr>
          <a:xfrm>
            <a:off x="5967" y="1621740"/>
            <a:ext cx="957262" cy="1050265"/>
            <a:chOff x="28579" y="5064840"/>
            <a:chExt cx="957262" cy="1050265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D53C096-0270-453E-BF8B-FB1205FA2952}"/>
                </a:ext>
              </a:extLst>
            </p:cNvPr>
            <p:cNvGrpSpPr/>
            <p:nvPr/>
          </p:nvGrpSpPr>
          <p:grpSpPr>
            <a:xfrm>
              <a:off x="191440" y="5064840"/>
              <a:ext cx="630561" cy="630580"/>
              <a:chOff x="191440" y="5064840"/>
              <a:chExt cx="630561" cy="630580"/>
            </a:xfrm>
            <a:solidFill>
              <a:schemeClr val="accent6"/>
            </a:solidFill>
          </p:grpSpPr>
          <p:sp>
            <p:nvSpPr>
              <p:cNvPr id="108" name="Google Shape;629;p42">
                <a:extLst>
                  <a:ext uri="{FF2B5EF4-FFF2-40B4-BE49-F238E27FC236}">
                    <a16:creationId xmlns:a16="http://schemas.microsoft.com/office/drawing/2014/main" id="{293F365F-04EB-456C-A192-C071F8D9295C}"/>
                  </a:ext>
                </a:extLst>
              </p:cNvPr>
              <p:cNvSpPr/>
              <p:nvPr/>
            </p:nvSpPr>
            <p:spPr>
              <a:xfrm>
                <a:off x="191440" y="5064840"/>
                <a:ext cx="630561" cy="630580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33613" extrusionOk="0">
                    <a:moveTo>
                      <a:pt x="16806" y="1"/>
                    </a:moveTo>
                    <a:cubicBezTo>
                      <a:pt x="7525" y="1"/>
                      <a:pt x="1" y="7524"/>
                      <a:pt x="1" y="16807"/>
                    </a:cubicBezTo>
                    <a:cubicBezTo>
                      <a:pt x="1" y="26087"/>
                      <a:pt x="7524" y="33612"/>
                      <a:pt x="16806" y="33612"/>
                    </a:cubicBezTo>
                    <a:cubicBezTo>
                      <a:pt x="26087" y="33612"/>
                      <a:pt x="33612" y="26087"/>
                      <a:pt x="33612" y="16807"/>
                    </a:cubicBezTo>
                    <a:cubicBezTo>
                      <a:pt x="33612" y="7524"/>
                      <a:pt x="26087" y="1"/>
                      <a:pt x="168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9" name="Google Shape;15002;p66">
                <a:extLst>
                  <a:ext uri="{FF2B5EF4-FFF2-40B4-BE49-F238E27FC236}">
                    <a16:creationId xmlns:a16="http://schemas.microsoft.com/office/drawing/2014/main" id="{4A4342C1-6026-4569-B31A-682BFF111A90}"/>
                  </a:ext>
                </a:extLst>
              </p:cNvPr>
              <p:cNvGrpSpPr/>
              <p:nvPr/>
            </p:nvGrpSpPr>
            <p:grpSpPr>
              <a:xfrm>
                <a:off x="368029" y="5282864"/>
                <a:ext cx="252611" cy="258740"/>
                <a:chOff x="908191" y="2832057"/>
                <a:chExt cx="252611" cy="258740"/>
              </a:xfrm>
              <a:grpFill/>
            </p:grpSpPr>
            <p:sp>
              <p:nvSpPr>
                <p:cNvPr id="110" name="Google Shape;15003;p66">
                  <a:extLst>
                    <a:ext uri="{FF2B5EF4-FFF2-40B4-BE49-F238E27FC236}">
                      <a16:creationId xmlns:a16="http://schemas.microsoft.com/office/drawing/2014/main" id="{4B8E228A-C28A-406D-BE08-336EEBFD7415}"/>
                    </a:ext>
                  </a:extLst>
                </p:cNvPr>
                <p:cNvSpPr/>
                <p:nvPr/>
              </p:nvSpPr>
              <p:spPr>
                <a:xfrm>
                  <a:off x="908191" y="3026302"/>
                  <a:ext cx="30294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912" extrusionOk="0">
                      <a:moveTo>
                        <a:pt x="763" y="1"/>
                      </a:moveTo>
                      <a:cubicBezTo>
                        <a:pt x="718" y="1"/>
                        <a:pt x="674" y="16"/>
                        <a:pt x="644" y="45"/>
                      </a:cubicBezTo>
                      <a:lnTo>
                        <a:pt x="60" y="629"/>
                      </a:lnTo>
                      <a:cubicBezTo>
                        <a:pt x="1" y="688"/>
                        <a:pt x="1" y="807"/>
                        <a:pt x="60" y="867"/>
                      </a:cubicBezTo>
                      <a:cubicBezTo>
                        <a:pt x="90" y="897"/>
                        <a:pt x="135" y="911"/>
                        <a:pt x="179" y="911"/>
                      </a:cubicBezTo>
                      <a:cubicBezTo>
                        <a:pt x="224" y="911"/>
                        <a:pt x="269" y="897"/>
                        <a:pt x="299" y="867"/>
                      </a:cubicBezTo>
                      <a:lnTo>
                        <a:pt x="882" y="283"/>
                      </a:lnTo>
                      <a:cubicBezTo>
                        <a:pt x="953" y="224"/>
                        <a:pt x="953" y="105"/>
                        <a:pt x="882" y="45"/>
                      </a:cubicBezTo>
                      <a:cubicBezTo>
                        <a:pt x="852" y="16"/>
                        <a:pt x="807" y="1"/>
                        <a:pt x="7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5004;p66">
                  <a:extLst>
                    <a:ext uri="{FF2B5EF4-FFF2-40B4-BE49-F238E27FC236}">
                      <a16:creationId xmlns:a16="http://schemas.microsoft.com/office/drawing/2014/main" id="{32DA076C-2961-4C3C-9E59-E6D3309C4D59}"/>
                    </a:ext>
                  </a:extLst>
                </p:cNvPr>
                <p:cNvSpPr/>
                <p:nvPr/>
              </p:nvSpPr>
              <p:spPr>
                <a:xfrm>
                  <a:off x="943757" y="3061836"/>
                  <a:ext cx="30263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912" extrusionOk="0">
                      <a:moveTo>
                        <a:pt x="762" y="1"/>
                      </a:moveTo>
                      <a:cubicBezTo>
                        <a:pt x="717" y="1"/>
                        <a:pt x="673" y="16"/>
                        <a:pt x="643" y="46"/>
                      </a:cubicBezTo>
                      <a:lnTo>
                        <a:pt x="60" y="629"/>
                      </a:lnTo>
                      <a:cubicBezTo>
                        <a:pt x="0" y="688"/>
                        <a:pt x="0" y="807"/>
                        <a:pt x="60" y="867"/>
                      </a:cubicBezTo>
                      <a:cubicBezTo>
                        <a:pt x="89" y="897"/>
                        <a:pt x="134" y="912"/>
                        <a:pt x="179" y="912"/>
                      </a:cubicBezTo>
                      <a:cubicBezTo>
                        <a:pt x="223" y="912"/>
                        <a:pt x="268" y="897"/>
                        <a:pt x="298" y="867"/>
                      </a:cubicBezTo>
                      <a:lnTo>
                        <a:pt x="881" y="284"/>
                      </a:lnTo>
                      <a:cubicBezTo>
                        <a:pt x="953" y="224"/>
                        <a:pt x="953" y="105"/>
                        <a:pt x="881" y="46"/>
                      </a:cubicBezTo>
                      <a:cubicBezTo>
                        <a:pt x="851" y="16"/>
                        <a:pt x="807" y="1"/>
                        <a:pt x="7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5005;p66">
                  <a:extLst>
                    <a:ext uri="{FF2B5EF4-FFF2-40B4-BE49-F238E27FC236}">
                      <a16:creationId xmlns:a16="http://schemas.microsoft.com/office/drawing/2014/main" id="{ED199C93-6ADD-45C2-B52D-D311B58EE7F2}"/>
                    </a:ext>
                  </a:extLst>
                </p:cNvPr>
                <p:cNvSpPr/>
                <p:nvPr/>
              </p:nvSpPr>
              <p:spPr>
                <a:xfrm>
                  <a:off x="926355" y="3044085"/>
                  <a:ext cx="29881" cy="2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00" extrusionOk="0">
                      <a:moveTo>
                        <a:pt x="762" y="0"/>
                      </a:moveTo>
                      <a:cubicBezTo>
                        <a:pt x="718" y="0"/>
                        <a:pt x="673" y="15"/>
                        <a:pt x="643" y="45"/>
                      </a:cubicBezTo>
                      <a:lnTo>
                        <a:pt x="60" y="616"/>
                      </a:lnTo>
                      <a:cubicBezTo>
                        <a:pt x="0" y="676"/>
                        <a:pt x="0" y="795"/>
                        <a:pt x="60" y="855"/>
                      </a:cubicBezTo>
                      <a:cubicBezTo>
                        <a:pt x="90" y="884"/>
                        <a:pt x="134" y="899"/>
                        <a:pt x="179" y="899"/>
                      </a:cubicBezTo>
                      <a:cubicBezTo>
                        <a:pt x="224" y="899"/>
                        <a:pt x="268" y="884"/>
                        <a:pt x="298" y="855"/>
                      </a:cubicBezTo>
                      <a:lnTo>
                        <a:pt x="881" y="283"/>
                      </a:lnTo>
                      <a:cubicBezTo>
                        <a:pt x="941" y="224"/>
                        <a:pt x="941" y="116"/>
                        <a:pt x="881" y="45"/>
                      </a:cubicBezTo>
                      <a:cubicBezTo>
                        <a:pt x="852" y="15"/>
                        <a:pt x="807" y="0"/>
                        <a:pt x="76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5007;p66">
                  <a:extLst>
                    <a:ext uri="{FF2B5EF4-FFF2-40B4-BE49-F238E27FC236}">
                      <a16:creationId xmlns:a16="http://schemas.microsoft.com/office/drawing/2014/main" id="{4268A17F-4344-4B1F-B57C-DCA7288C9D63}"/>
                    </a:ext>
                  </a:extLst>
                </p:cNvPr>
                <p:cNvSpPr/>
                <p:nvPr/>
              </p:nvSpPr>
              <p:spPr>
                <a:xfrm>
                  <a:off x="1070396" y="2832057"/>
                  <a:ext cx="90406" cy="69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174" extrusionOk="0">
                      <a:moveTo>
                        <a:pt x="1730" y="0"/>
                      </a:moveTo>
                      <a:cubicBezTo>
                        <a:pt x="1668" y="0"/>
                        <a:pt x="1610" y="44"/>
                        <a:pt x="1584" y="114"/>
                      </a:cubicBezTo>
                      <a:cubicBezTo>
                        <a:pt x="1537" y="197"/>
                        <a:pt x="1584" y="293"/>
                        <a:pt x="1668" y="328"/>
                      </a:cubicBezTo>
                      <a:cubicBezTo>
                        <a:pt x="2179" y="554"/>
                        <a:pt x="2299" y="1221"/>
                        <a:pt x="1906" y="1614"/>
                      </a:cubicBezTo>
                      <a:cubicBezTo>
                        <a:pt x="1751" y="1769"/>
                        <a:pt x="1551" y="1846"/>
                        <a:pt x="1350" y="1846"/>
                      </a:cubicBezTo>
                      <a:cubicBezTo>
                        <a:pt x="1150" y="1846"/>
                        <a:pt x="947" y="1769"/>
                        <a:pt x="786" y="1614"/>
                      </a:cubicBezTo>
                      <a:cubicBezTo>
                        <a:pt x="405" y="1221"/>
                        <a:pt x="525" y="566"/>
                        <a:pt x="1025" y="328"/>
                      </a:cubicBezTo>
                      <a:cubicBezTo>
                        <a:pt x="1120" y="293"/>
                        <a:pt x="1144" y="197"/>
                        <a:pt x="1120" y="114"/>
                      </a:cubicBezTo>
                      <a:cubicBezTo>
                        <a:pt x="1083" y="41"/>
                        <a:pt x="1019" y="10"/>
                        <a:pt x="954" y="10"/>
                      </a:cubicBezTo>
                      <a:cubicBezTo>
                        <a:pt x="934" y="10"/>
                        <a:pt x="913" y="13"/>
                        <a:pt x="894" y="19"/>
                      </a:cubicBezTo>
                      <a:cubicBezTo>
                        <a:pt x="179" y="352"/>
                        <a:pt x="1" y="1281"/>
                        <a:pt x="572" y="1852"/>
                      </a:cubicBezTo>
                      <a:cubicBezTo>
                        <a:pt x="786" y="2078"/>
                        <a:pt x="1072" y="2174"/>
                        <a:pt x="1370" y="2174"/>
                      </a:cubicBezTo>
                      <a:cubicBezTo>
                        <a:pt x="2334" y="2162"/>
                        <a:pt x="2846" y="947"/>
                        <a:pt x="2132" y="245"/>
                      </a:cubicBezTo>
                      <a:cubicBezTo>
                        <a:pt x="2037" y="150"/>
                        <a:pt x="1918" y="66"/>
                        <a:pt x="1798" y="19"/>
                      </a:cubicBezTo>
                      <a:cubicBezTo>
                        <a:pt x="1776" y="6"/>
                        <a:pt x="1753" y="0"/>
                        <a:pt x="1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E9BA8EF-6A3A-4EA3-B39A-61E8AA6C1901}"/>
                </a:ext>
              </a:extLst>
            </p:cNvPr>
            <p:cNvSpPr txBox="1"/>
            <p:nvPr/>
          </p:nvSpPr>
          <p:spPr>
            <a:xfrm>
              <a:off x="28579" y="5714995"/>
              <a:ext cx="9572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Data and Methods</a:t>
              </a:r>
            </a:p>
          </p:txBody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BCF15A9-0FC3-483A-B2EF-B001DE80D168}"/>
              </a:ext>
            </a:extLst>
          </p:cNvPr>
          <p:cNvSpPr/>
          <p:nvPr/>
        </p:nvSpPr>
        <p:spPr>
          <a:xfrm>
            <a:off x="21769" y="4085748"/>
            <a:ext cx="937188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C0A29B2-556D-4EBF-8F21-8CC23E43E8AB}"/>
              </a:ext>
            </a:extLst>
          </p:cNvPr>
          <p:cNvGrpSpPr/>
          <p:nvPr/>
        </p:nvGrpSpPr>
        <p:grpSpPr>
          <a:xfrm>
            <a:off x="-3068" y="4329315"/>
            <a:ext cx="957262" cy="896376"/>
            <a:chOff x="33342" y="5064840"/>
            <a:chExt cx="957262" cy="896376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7950F7CE-D51B-4A4B-8279-2AC7668AC8E2}"/>
                </a:ext>
              </a:extLst>
            </p:cNvPr>
            <p:cNvGrpSpPr/>
            <p:nvPr/>
          </p:nvGrpSpPr>
          <p:grpSpPr>
            <a:xfrm>
              <a:off x="191440" y="5064840"/>
              <a:ext cx="630561" cy="630580"/>
              <a:chOff x="191440" y="5064840"/>
              <a:chExt cx="630561" cy="630580"/>
            </a:xfrm>
            <a:solidFill>
              <a:schemeClr val="accent6"/>
            </a:solidFill>
          </p:grpSpPr>
          <p:sp>
            <p:nvSpPr>
              <p:cNvPr id="156" name="Google Shape;629;p42">
                <a:extLst>
                  <a:ext uri="{FF2B5EF4-FFF2-40B4-BE49-F238E27FC236}">
                    <a16:creationId xmlns:a16="http://schemas.microsoft.com/office/drawing/2014/main" id="{493C168A-F0AD-4E56-99D7-4500B0F1639C}"/>
                  </a:ext>
                </a:extLst>
              </p:cNvPr>
              <p:cNvSpPr/>
              <p:nvPr/>
            </p:nvSpPr>
            <p:spPr>
              <a:xfrm>
                <a:off x="191440" y="5064840"/>
                <a:ext cx="630561" cy="630580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33613" extrusionOk="0">
                    <a:moveTo>
                      <a:pt x="16806" y="1"/>
                    </a:moveTo>
                    <a:cubicBezTo>
                      <a:pt x="7525" y="1"/>
                      <a:pt x="1" y="7524"/>
                      <a:pt x="1" y="16807"/>
                    </a:cubicBezTo>
                    <a:cubicBezTo>
                      <a:pt x="1" y="26087"/>
                      <a:pt x="7524" y="33612"/>
                      <a:pt x="16806" y="33612"/>
                    </a:cubicBezTo>
                    <a:cubicBezTo>
                      <a:pt x="26087" y="33612"/>
                      <a:pt x="33612" y="26087"/>
                      <a:pt x="33612" y="16807"/>
                    </a:cubicBezTo>
                    <a:cubicBezTo>
                      <a:pt x="33612" y="7524"/>
                      <a:pt x="26087" y="1"/>
                      <a:pt x="168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002;p66">
                <a:extLst>
                  <a:ext uri="{FF2B5EF4-FFF2-40B4-BE49-F238E27FC236}">
                    <a16:creationId xmlns:a16="http://schemas.microsoft.com/office/drawing/2014/main" id="{4BBDF217-B79A-4524-A9BF-F1C57E477B0D}"/>
                  </a:ext>
                </a:extLst>
              </p:cNvPr>
              <p:cNvGrpSpPr/>
              <p:nvPr/>
            </p:nvGrpSpPr>
            <p:grpSpPr>
              <a:xfrm>
                <a:off x="368029" y="5282864"/>
                <a:ext cx="252611" cy="258740"/>
                <a:chOff x="908191" y="2832057"/>
                <a:chExt cx="252611" cy="258740"/>
              </a:xfrm>
              <a:grpFill/>
            </p:grpSpPr>
            <p:sp>
              <p:nvSpPr>
                <p:cNvPr id="158" name="Google Shape;15003;p66">
                  <a:extLst>
                    <a:ext uri="{FF2B5EF4-FFF2-40B4-BE49-F238E27FC236}">
                      <a16:creationId xmlns:a16="http://schemas.microsoft.com/office/drawing/2014/main" id="{6682E24F-304A-42FA-BE72-2628C39F03CC}"/>
                    </a:ext>
                  </a:extLst>
                </p:cNvPr>
                <p:cNvSpPr/>
                <p:nvPr/>
              </p:nvSpPr>
              <p:spPr>
                <a:xfrm>
                  <a:off x="908191" y="3026302"/>
                  <a:ext cx="30294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912" extrusionOk="0">
                      <a:moveTo>
                        <a:pt x="763" y="1"/>
                      </a:moveTo>
                      <a:cubicBezTo>
                        <a:pt x="718" y="1"/>
                        <a:pt x="674" y="16"/>
                        <a:pt x="644" y="45"/>
                      </a:cubicBezTo>
                      <a:lnTo>
                        <a:pt x="60" y="629"/>
                      </a:lnTo>
                      <a:cubicBezTo>
                        <a:pt x="1" y="688"/>
                        <a:pt x="1" y="807"/>
                        <a:pt x="60" y="867"/>
                      </a:cubicBezTo>
                      <a:cubicBezTo>
                        <a:pt x="90" y="897"/>
                        <a:pt x="135" y="911"/>
                        <a:pt x="179" y="911"/>
                      </a:cubicBezTo>
                      <a:cubicBezTo>
                        <a:pt x="224" y="911"/>
                        <a:pt x="269" y="897"/>
                        <a:pt x="299" y="867"/>
                      </a:cubicBezTo>
                      <a:lnTo>
                        <a:pt x="882" y="283"/>
                      </a:lnTo>
                      <a:cubicBezTo>
                        <a:pt x="953" y="224"/>
                        <a:pt x="953" y="105"/>
                        <a:pt x="882" y="45"/>
                      </a:cubicBezTo>
                      <a:cubicBezTo>
                        <a:pt x="852" y="16"/>
                        <a:pt x="807" y="1"/>
                        <a:pt x="7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004;p66">
                  <a:extLst>
                    <a:ext uri="{FF2B5EF4-FFF2-40B4-BE49-F238E27FC236}">
                      <a16:creationId xmlns:a16="http://schemas.microsoft.com/office/drawing/2014/main" id="{E13790E1-7A4A-4C46-B997-1DB8CE859B87}"/>
                    </a:ext>
                  </a:extLst>
                </p:cNvPr>
                <p:cNvSpPr/>
                <p:nvPr/>
              </p:nvSpPr>
              <p:spPr>
                <a:xfrm>
                  <a:off x="943757" y="3061836"/>
                  <a:ext cx="30263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912" extrusionOk="0">
                      <a:moveTo>
                        <a:pt x="762" y="1"/>
                      </a:moveTo>
                      <a:cubicBezTo>
                        <a:pt x="717" y="1"/>
                        <a:pt x="673" y="16"/>
                        <a:pt x="643" y="46"/>
                      </a:cubicBezTo>
                      <a:lnTo>
                        <a:pt x="60" y="629"/>
                      </a:lnTo>
                      <a:cubicBezTo>
                        <a:pt x="0" y="688"/>
                        <a:pt x="0" y="807"/>
                        <a:pt x="60" y="867"/>
                      </a:cubicBezTo>
                      <a:cubicBezTo>
                        <a:pt x="89" y="897"/>
                        <a:pt x="134" y="912"/>
                        <a:pt x="179" y="912"/>
                      </a:cubicBezTo>
                      <a:cubicBezTo>
                        <a:pt x="223" y="912"/>
                        <a:pt x="268" y="897"/>
                        <a:pt x="298" y="867"/>
                      </a:cubicBezTo>
                      <a:lnTo>
                        <a:pt x="881" y="284"/>
                      </a:lnTo>
                      <a:cubicBezTo>
                        <a:pt x="953" y="224"/>
                        <a:pt x="953" y="105"/>
                        <a:pt x="881" y="46"/>
                      </a:cubicBezTo>
                      <a:cubicBezTo>
                        <a:pt x="851" y="16"/>
                        <a:pt x="807" y="1"/>
                        <a:pt x="7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5005;p66">
                  <a:extLst>
                    <a:ext uri="{FF2B5EF4-FFF2-40B4-BE49-F238E27FC236}">
                      <a16:creationId xmlns:a16="http://schemas.microsoft.com/office/drawing/2014/main" id="{82E8D774-B846-4C69-B984-B9B850BD7B46}"/>
                    </a:ext>
                  </a:extLst>
                </p:cNvPr>
                <p:cNvSpPr/>
                <p:nvPr/>
              </p:nvSpPr>
              <p:spPr>
                <a:xfrm>
                  <a:off x="926355" y="3044085"/>
                  <a:ext cx="29881" cy="2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00" extrusionOk="0">
                      <a:moveTo>
                        <a:pt x="762" y="0"/>
                      </a:moveTo>
                      <a:cubicBezTo>
                        <a:pt x="718" y="0"/>
                        <a:pt x="673" y="15"/>
                        <a:pt x="643" y="45"/>
                      </a:cubicBezTo>
                      <a:lnTo>
                        <a:pt x="60" y="616"/>
                      </a:lnTo>
                      <a:cubicBezTo>
                        <a:pt x="0" y="676"/>
                        <a:pt x="0" y="795"/>
                        <a:pt x="60" y="855"/>
                      </a:cubicBezTo>
                      <a:cubicBezTo>
                        <a:pt x="90" y="884"/>
                        <a:pt x="134" y="899"/>
                        <a:pt x="179" y="899"/>
                      </a:cubicBezTo>
                      <a:cubicBezTo>
                        <a:pt x="224" y="899"/>
                        <a:pt x="268" y="884"/>
                        <a:pt x="298" y="855"/>
                      </a:cubicBezTo>
                      <a:lnTo>
                        <a:pt x="881" y="283"/>
                      </a:lnTo>
                      <a:cubicBezTo>
                        <a:pt x="941" y="224"/>
                        <a:pt x="941" y="116"/>
                        <a:pt x="881" y="45"/>
                      </a:cubicBezTo>
                      <a:cubicBezTo>
                        <a:pt x="852" y="15"/>
                        <a:pt x="807" y="0"/>
                        <a:pt x="76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5007;p66">
                  <a:extLst>
                    <a:ext uri="{FF2B5EF4-FFF2-40B4-BE49-F238E27FC236}">
                      <a16:creationId xmlns:a16="http://schemas.microsoft.com/office/drawing/2014/main" id="{7BC164B4-4DFE-4905-9CE8-D370A50F7806}"/>
                    </a:ext>
                  </a:extLst>
                </p:cNvPr>
                <p:cNvSpPr/>
                <p:nvPr/>
              </p:nvSpPr>
              <p:spPr>
                <a:xfrm>
                  <a:off x="1070396" y="2832057"/>
                  <a:ext cx="90406" cy="69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174" extrusionOk="0">
                      <a:moveTo>
                        <a:pt x="1730" y="0"/>
                      </a:moveTo>
                      <a:cubicBezTo>
                        <a:pt x="1668" y="0"/>
                        <a:pt x="1610" y="44"/>
                        <a:pt x="1584" y="114"/>
                      </a:cubicBezTo>
                      <a:cubicBezTo>
                        <a:pt x="1537" y="197"/>
                        <a:pt x="1584" y="293"/>
                        <a:pt x="1668" y="328"/>
                      </a:cubicBezTo>
                      <a:cubicBezTo>
                        <a:pt x="2179" y="554"/>
                        <a:pt x="2299" y="1221"/>
                        <a:pt x="1906" y="1614"/>
                      </a:cubicBezTo>
                      <a:cubicBezTo>
                        <a:pt x="1751" y="1769"/>
                        <a:pt x="1551" y="1846"/>
                        <a:pt x="1350" y="1846"/>
                      </a:cubicBezTo>
                      <a:cubicBezTo>
                        <a:pt x="1150" y="1846"/>
                        <a:pt x="947" y="1769"/>
                        <a:pt x="786" y="1614"/>
                      </a:cubicBezTo>
                      <a:cubicBezTo>
                        <a:pt x="405" y="1221"/>
                        <a:pt x="525" y="566"/>
                        <a:pt x="1025" y="328"/>
                      </a:cubicBezTo>
                      <a:cubicBezTo>
                        <a:pt x="1120" y="293"/>
                        <a:pt x="1144" y="197"/>
                        <a:pt x="1120" y="114"/>
                      </a:cubicBezTo>
                      <a:cubicBezTo>
                        <a:pt x="1083" y="41"/>
                        <a:pt x="1019" y="10"/>
                        <a:pt x="954" y="10"/>
                      </a:cubicBezTo>
                      <a:cubicBezTo>
                        <a:pt x="934" y="10"/>
                        <a:pt x="913" y="13"/>
                        <a:pt x="894" y="19"/>
                      </a:cubicBezTo>
                      <a:cubicBezTo>
                        <a:pt x="179" y="352"/>
                        <a:pt x="1" y="1281"/>
                        <a:pt x="572" y="1852"/>
                      </a:cubicBezTo>
                      <a:cubicBezTo>
                        <a:pt x="786" y="2078"/>
                        <a:pt x="1072" y="2174"/>
                        <a:pt x="1370" y="2174"/>
                      </a:cubicBezTo>
                      <a:cubicBezTo>
                        <a:pt x="2334" y="2162"/>
                        <a:pt x="2846" y="947"/>
                        <a:pt x="2132" y="245"/>
                      </a:cubicBezTo>
                      <a:cubicBezTo>
                        <a:pt x="2037" y="150"/>
                        <a:pt x="1918" y="66"/>
                        <a:pt x="1798" y="19"/>
                      </a:cubicBezTo>
                      <a:cubicBezTo>
                        <a:pt x="1776" y="6"/>
                        <a:pt x="1753" y="0"/>
                        <a:pt x="1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D637F9B-8184-4713-8347-42CDF571329D}"/>
                </a:ext>
              </a:extLst>
            </p:cNvPr>
            <p:cNvSpPr txBox="1"/>
            <p:nvPr/>
          </p:nvSpPr>
          <p:spPr>
            <a:xfrm>
              <a:off x="33342" y="5714995"/>
              <a:ext cx="9572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Discussion</a:t>
              </a:r>
            </a:p>
          </p:txBody>
        </p:sp>
      </p:grp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99068B5-D022-4B50-8333-01807F0D150A}"/>
              </a:ext>
            </a:extLst>
          </p:cNvPr>
          <p:cNvSpPr/>
          <p:nvPr/>
        </p:nvSpPr>
        <p:spPr>
          <a:xfrm>
            <a:off x="16515" y="5463921"/>
            <a:ext cx="937188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5855167-E80B-42B8-A489-00A933202377}"/>
              </a:ext>
            </a:extLst>
          </p:cNvPr>
          <p:cNvGrpSpPr/>
          <p:nvPr/>
        </p:nvGrpSpPr>
        <p:grpSpPr>
          <a:xfrm>
            <a:off x="-3559" y="5925512"/>
            <a:ext cx="957262" cy="847629"/>
            <a:chOff x="23816" y="5282864"/>
            <a:chExt cx="957262" cy="847629"/>
          </a:xfrm>
        </p:grpSpPr>
        <p:grpSp>
          <p:nvGrpSpPr>
            <p:cNvPr id="169" name="Google Shape;15002;p66">
              <a:extLst>
                <a:ext uri="{FF2B5EF4-FFF2-40B4-BE49-F238E27FC236}">
                  <a16:creationId xmlns:a16="http://schemas.microsoft.com/office/drawing/2014/main" id="{D5F0FF20-A519-48CF-8411-462DF6616CE2}"/>
                </a:ext>
              </a:extLst>
            </p:cNvPr>
            <p:cNvGrpSpPr/>
            <p:nvPr/>
          </p:nvGrpSpPr>
          <p:grpSpPr>
            <a:xfrm>
              <a:off x="368029" y="5282864"/>
              <a:ext cx="252611" cy="258740"/>
              <a:chOff x="908191" y="2832057"/>
              <a:chExt cx="252611" cy="258740"/>
            </a:xfrm>
            <a:solidFill>
              <a:schemeClr val="accent6"/>
            </a:solidFill>
          </p:grpSpPr>
          <p:sp>
            <p:nvSpPr>
              <p:cNvPr id="170" name="Google Shape;15003;p66">
                <a:extLst>
                  <a:ext uri="{FF2B5EF4-FFF2-40B4-BE49-F238E27FC236}">
                    <a16:creationId xmlns:a16="http://schemas.microsoft.com/office/drawing/2014/main" id="{94389B9F-A70A-48B9-BF28-97A6D803B1B3}"/>
                  </a:ext>
                </a:extLst>
              </p:cNvPr>
              <p:cNvSpPr/>
              <p:nvPr/>
            </p:nvSpPr>
            <p:spPr>
              <a:xfrm>
                <a:off x="908191" y="3026302"/>
                <a:ext cx="30294" cy="28961"/>
              </a:xfrm>
              <a:custGeom>
                <a:avLst/>
                <a:gdLst/>
                <a:ahLst/>
                <a:cxnLst/>
                <a:rect l="l" t="t" r="r" b="b"/>
                <a:pathLst>
                  <a:path w="954" h="912" extrusionOk="0">
                    <a:moveTo>
                      <a:pt x="763" y="1"/>
                    </a:moveTo>
                    <a:cubicBezTo>
                      <a:pt x="718" y="1"/>
                      <a:pt x="674" y="16"/>
                      <a:pt x="644" y="45"/>
                    </a:cubicBezTo>
                    <a:lnTo>
                      <a:pt x="60" y="629"/>
                    </a:lnTo>
                    <a:cubicBezTo>
                      <a:pt x="1" y="688"/>
                      <a:pt x="1" y="807"/>
                      <a:pt x="60" y="867"/>
                    </a:cubicBezTo>
                    <a:cubicBezTo>
                      <a:pt x="90" y="897"/>
                      <a:pt x="135" y="911"/>
                      <a:pt x="179" y="911"/>
                    </a:cubicBezTo>
                    <a:cubicBezTo>
                      <a:pt x="224" y="911"/>
                      <a:pt x="269" y="897"/>
                      <a:pt x="299" y="867"/>
                    </a:cubicBezTo>
                    <a:lnTo>
                      <a:pt x="882" y="283"/>
                    </a:lnTo>
                    <a:cubicBezTo>
                      <a:pt x="953" y="224"/>
                      <a:pt x="953" y="105"/>
                      <a:pt x="882" y="45"/>
                    </a:cubicBezTo>
                    <a:cubicBezTo>
                      <a:pt x="852" y="16"/>
                      <a:pt x="807" y="1"/>
                      <a:pt x="7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5004;p66">
                <a:extLst>
                  <a:ext uri="{FF2B5EF4-FFF2-40B4-BE49-F238E27FC236}">
                    <a16:creationId xmlns:a16="http://schemas.microsoft.com/office/drawing/2014/main" id="{719508A5-3774-417E-8CCB-C8118EB893FE}"/>
                  </a:ext>
                </a:extLst>
              </p:cNvPr>
              <p:cNvSpPr/>
              <p:nvPr/>
            </p:nvSpPr>
            <p:spPr>
              <a:xfrm>
                <a:off x="943757" y="3061836"/>
                <a:ext cx="30263" cy="28961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12" extrusionOk="0">
                    <a:moveTo>
                      <a:pt x="762" y="1"/>
                    </a:moveTo>
                    <a:cubicBezTo>
                      <a:pt x="717" y="1"/>
                      <a:pt x="673" y="16"/>
                      <a:pt x="643" y="46"/>
                    </a:cubicBezTo>
                    <a:lnTo>
                      <a:pt x="60" y="629"/>
                    </a:lnTo>
                    <a:cubicBezTo>
                      <a:pt x="0" y="688"/>
                      <a:pt x="0" y="807"/>
                      <a:pt x="60" y="867"/>
                    </a:cubicBezTo>
                    <a:cubicBezTo>
                      <a:pt x="89" y="897"/>
                      <a:pt x="134" y="912"/>
                      <a:pt x="179" y="912"/>
                    </a:cubicBezTo>
                    <a:cubicBezTo>
                      <a:pt x="223" y="912"/>
                      <a:pt x="268" y="897"/>
                      <a:pt x="298" y="867"/>
                    </a:cubicBezTo>
                    <a:lnTo>
                      <a:pt x="881" y="284"/>
                    </a:lnTo>
                    <a:cubicBezTo>
                      <a:pt x="953" y="224"/>
                      <a:pt x="953" y="105"/>
                      <a:pt x="881" y="46"/>
                    </a:cubicBezTo>
                    <a:cubicBezTo>
                      <a:pt x="851" y="16"/>
                      <a:pt x="807" y="1"/>
                      <a:pt x="7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5005;p66">
                <a:extLst>
                  <a:ext uri="{FF2B5EF4-FFF2-40B4-BE49-F238E27FC236}">
                    <a16:creationId xmlns:a16="http://schemas.microsoft.com/office/drawing/2014/main" id="{7DADCAA4-2EE4-4B5D-9A61-8CF005AC1E5F}"/>
                  </a:ext>
                </a:extLst>
              </p:cNvPr>
              <p:cNvSpPr/>
              <p:nvPr/>
            </p:nvSpPr>
            <p:spPr>
              <a:xfrm>
                <a:off x="926355" y="3044085"/>
                <a:ext cx="29881" cy="28579"/>
              </a:xfrm>
              <a:custGeom>
                <a:avLst/>
                <a:gdLst/>
                <a:ahLst/>
                <a:cxnLst/>
                <a:rect l="l" t="t" r="r" b="b"/>
                <a:pathLst>
                  <a:path w="941" h="900" extrusionOk="0">
                    <a:moveTo>
                      <a:pt x="762" y="0"/>
                    </a:moveTo>
                    <a:cubicBezTo>
                      <a:pt x="718" y="0"/>
                      <a:pt x="673" y="15"/>
                      <a:pt x="643" y="45"/>
                    </a:cubicBezTo>
                    <a:lnTo>
                      <a:pt x="60" y="616"/>
                    </a:lnTo>
                    <a:cubicBezTo>
                      <a:pt x="0" y="676"/>
                      <a:pt x="0" y="795"/>
                      <a:pt x="60" y="855"/>
                    </a:cubicBezTo>
                    <a:cubicBezTo>
                      <a:pt x="90" y="884"/>
                      <a:pt x="134" y="899"/>
                      <a:pt x="179" y="899"/>
                    </a:cubicBezTo>
                    <a:cubicBezTo>
                      <a:pt x="224" y="899"/>
                      <a:pt x="268" y="884"/>
                      <a:pt x="298" y="855"/>
                    </a:cubicBezTo>
                    <a:lnTo>
                      <a:pt x="881" y="283"/>
                    </a:lnTo>
                    <a:cubicBezTo>
                      <a:pt x="941" y="224"/>
                      <a:pt x="941" y="116"/>
                      <a:pt x="881" y="45"/>
                    </a:cubicBezTo>
                    <a:cubicBezTo>
                      <a:pt x="852" y="15"/>
                      <a:pt x="807" y="0"/>
                      <a:pt x="7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5007;p66">
                <a:extLst>
                  <a:ext uri="{FF2B5EF4-FFF2-40B4-BE49-F238E27FC236}">
                    <a16:creationId xmlns:a16="http://schemas.microsoft.com/office/drawing/2014/main" id="{FFE49585-8E57-4D98-86A1-92A7C575C9B6}"/>
                  </a:ext>
                </a:extLst>
              </p:cNvPr>
              <p:cNvSpPr/>
              <p:nvPr/>
            </p:nvSpPr>
            <p:spPr>
              <a:xfrm>
                <a:off x="1070396" y="2832057"/>
                <a:ext cx="90406" cy="6903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174" extrusionOk="0">
                    <a:moveTo>
                      <a:pt x="1730" y="0"/>
                    </a:moveTo>
                    <a:cubicBezTo>
                      <a:pt x="1668" y="0"/>
                      <a:pt x="1610" y="44"/>
                      <a:pt x="1584" y="114"/>
                    </a:cubicBezTo>
                    <a:cubicBezTo>
                      <a:pt x="1537" y="197"/>
                      <a:pt x="1584" y="293"/>
                      <a:pt x="1668" y="328"/>
                    </a:cubicBezTo>
                    <a:cubicBezTo>
                      <a:pt x="2179" y="554"/>
                      <a:pt x="2299" y="1221"/>
                      <a:pt x="1906" y="1614"/>
                    </a:cubicBezTo>
                    <a:cubicBezTo>
                      <a:pt x="1751" y="1769"/>
                      <a:pt x="1551" y="1846"/>
                      <a:pt x="1350" y="1846"/>
                    </a:cubicBezTo>
                    <a:cubicBezTo>
                      <a:pt x="1150" y="1846"/>
                      <a:pt x="947" y="1769"/>
                      <a:pt x="786" y="1614"/>
                    </a:cubicBezTo>
                    <a:cubicBezTo>
                      <a:pt x="405" y="1221"/>
                      <a:pt x="525" y="566"/>
                      <a:pt x="1025" y="328"/>
                    </a:cubicBezTo>
                    <a:cubicBezTo>
                      <a:pt x="1120" y="293"/>
                      <a:pt x="1144" y="197"/>
                      <a:pt x="1120" y="114"/>
                    </a:cubicBezTo>
                    <a:cubicBezTo>
                      <a:pt x="1083" y="41"/>
                      <a:pt x="1019" y="10"/>
                      <a:pt x="954" y="10"/>
                    </a:cubicBezTo>
                    <a:cubicBezTo>
                      <a:pt x="934" y="10"/>
                      <a:pt x="913" y="13"/>
                      <a:pt x="894" y="19"/>
                    </a:cubicBezTo>
                    <a:cubicBezTo>
                      <a:pt x="179" y="352"/>
                      <a:pt x="1" y="1281"/>
                      <a:pt x="572" y="1852"/>
                    </a:cubicBezTo>
                    <a:cubicBezTo>
                      <a:pt x="786" y="2078"/>
                      <a:pt x="1072" y="2174"/>
                      <a:pt x="1370" y="2174"/>
                    </a:cubicBezTo>
                    <a:cubicBezTo>
                      <a:pt x="2334" y="2162"/>
                      <a:pt x="2846" y="947"/>
                      <a:pt x="2132" y="245"/>
                    </a:cubicBezTo>
                    <a:cubicBezTo>
                      <a:pt x="2037" y="150"/>
                      <a:pt x="1918" y="66"/>
                      <a:pt x="1798" y="19"/>
                    </a:cubicBezTo>
                    <a:cubicBezTo>
                      <a:pt x="1776" y="6"/>
                      <a:pt x="1753" y="0"/>
                      <a:pt x="17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68470D1-DA28-42AE-B40C-53197064FBFF}"/>
                </a:ext>
              </a:extLst>
            </p:cNvPr>
            <p:cNvSpPr txBox="1"/>
            <p:nvPr/>
          </p:nvSpPr>
          <p:spPr>
            <a:xfrm>
              <a:off x="23816" y="5714995"/>
              <a:ext cx="95726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Future Directions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5386D9C-2590-42CA-AF18-E425EF68526A}"/>
              </a:ext>
            </a:extLst>
          </p:cNvPr>
          <p:cNvSpPr/>
          <p:nvPr/>
        </p:nvSpPr>
        <p:spPr>
          <a:xfrm>
            <a:off x="16514" y="2714148"/>
            <a:ext cx="932917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6D31975-D706-4B39-8037-77A1691567BA}"/>
              </a:ext>
            </a:extLst>
          </p:cNvPr>
          <p:cNvGrpSpPr/>
          <p:nvPr/>
        </p:nvGrpSpPr>
        <p:grpSpPr>
          <a:xfrm>
            <a:off x="8684" y="2957715"/>
            <a:ext cx="957262" cy="896376"/>
            <a:chOff x="28579" y="5064840"/>
            <a:chExt cx="957262" cy="896376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5D0A88B-B3C1-4D7F-90AF-B3BEF6D61B3A}"/>
                </a:ext>
              </a:extLst>
            </p:cNvPr>
            <p:cNvGrpSpPr/>
            <p:nvPr/>
          </p:nvGrpSpPr>
          <p:grpSpPr>
            <a:xfrm>
              <a:off x="191440" y="5064840"/>
              <a:ext cx="630561" cy="630580"/>
              <a:chOff x="191440" y="5064840"/>
              <a:chExt cx="630561" cy="630580"/>
            </a:xfrm>
            <a:solidFill>
              <a:schemeClr val="accent6"/>
            </a:solidFill>
          </p:grpSpPr>
          <p:sp>
            <p:nvSpPr>
              <p:cNvPr id="180" name="Google Shape;629;p42">
                <a:extLst>
                  <a:ext uri="{FF2B5EF4-FFF2-40B4-BE49-F238E27FC236}">
                    <a16:creationId xmlns:a16="http://schemas.microsoft.com/office/drawing/2014/main" id="{72699D5A-FE3E-44A3-9E97-E3A9F68C53CD}"/>
                  </a:ext>
                </a:extLst>
              </p:cNvPr>
              <p:cNvSpPr/>
              <p:nvPr/>
            </p:nvSpPr>
            <p:spPr>
              <a:xfrm>
                <a:off x="191440" y="5064840"/>
                <a:ext cx="630561" cy="630580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33613" extrusionOk="0">
                    <a:moveTo>
                      <a:pt x="16806" y="1"/>
                    </a:moveTo>
                    <a:cubicBezTo>
                      <a:pt x="7525" y="1"/>
                      <a:pt x="1" y="7524"/>
                      <a:pt x="1" y="16807"/>
                    </a:cubicBezTo>
                    <a:cubicBezTo>
                      <a:pt x="1" y="26087"/>
                      <a:pt x="7524" y="33612"/>
                      <a:pt x="16806" y="33612"/>
                    </a:cubicBezTo>
                    <a:cubicBezTo>
                      <a:pt x="26087" y="33612"/>
                      <a:pt x="33612" y="26087"/>
                      <a:pt x="33612" y="16807"/>
                    </a:cubicBezTo>
                    <a:cubicBezTo>
                      <a:pt x="33612" y="7524"/>
                      <a:pt x="26087" y="1"/>
                      <a:pt x="168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1" name="Google Shape;15002;p66">
                <a:extLst>
                  <a:ext uri="{FF2B5EF4-FFF2-40B4-BE49-F238E27FC236}">
                    <a16:creationId xmlns:a16="http://schemas.microsoft.com/office/drawing/2014/main" id="{B62D4457-4814-4FCD-A72C-BE2FB15B2BB1}"/>
                  </a:ext>
                </a:extLst>
              </p:cNvPr>
              <p:cNvGrpSpPr/>
              <p:nvPr/>
            </p:nvGrpSpPr>
            <p:grpSpPr>
              <a:xfrm>
                <a:off x="368029" y="5282864"/>
                <a:ext cx="252611" cy="258740"/>
                <a:chOff x="908191" y="2832057"/>
                <a:chExt cx="252611" cy="258740"/>
              </a:xfrm>
              <a:grpFill/>
            </p:grpSpPr>
            <p:sp>
              <p:nvSpPr>
                <p:cNvPr id="182" name="Google Shape;15003;p66">
                  <a:extLst>
                    <a:ext uri="{FF2B5EF4-FFF2-40B4-BE49-F238E27FC236}">
                      <a16:creationId xmlns:a16="http://schemas.microsoft.com/office/drawing/2014/main" id="{0E4A1CB9-54CE-4FDB-8170-F8C366DE02C2}"/>
                    </a:ext>
                  </a:extLst>
                </p:cNvPr>
                <p:cNvSpPr/>
                <p:nvPr/>
              </p:nvSpPr>
              <p:spPr>
                <a:xfrm>
                  <a:off x="908191" y="3026302"/>
                  <a:ext cx="30294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912" extrusionOk="0">
                      <a:moveTo>
                        <a:pt x="763" y="1"/>
                      </a:moveTo>
                      <a:cubicBezTo>
                        <a:pt x="718" y="1"/>
                        <a:pt x="674" y="16"/>
                        <a:pt x="644" y="45"/>
                      </a:cubicBezTo>
                      <a:lnTo>
                        <a:pt x="60" y="629"/>
                      </a:lnTo>
                      <a:cubicBezTo>
                        <a:pt x="1" y="688"/>
                        <a:pt x="1" y="807"/>
                        <a:pt x="60" y="867"/>
                      </a:cubicBezTo>
                      <a:cubicBezTo>
                        <a:pt x="90" y="897"/>
                        <a:pt x="135" y="911"/>
                        <a:pt x="179" y="911"/>
                      </a:cubicBezTo>
                      <a:cubicBezTo>
                        <a:pt x="224" y="911"/>
                        <a:pt x="269" y="897"/>
                        <a:pt x="299" y="867"/>
                      </a:cubicBezTo>
                      <a:lnTo>
                        <a:pt x="882" y="283"/>
                      </a:lnTo>
                      <a:cubicBezTo>
                        <a:pt x="953" y="224"/>
                        <a:pt x="953" y="105"/>
                        <a:pt x="882" y="45"/>
                      </a:cubicBezTo>
                      <a:cubicBezTo>
                        <a:pt x="852" y="16"/>
                        <a:pt x="807" y="1"/>
                        <a:pt x="7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5004;p66">
                  <a:extLst>
                    <a:ext uri="{FF2B5EF4-FFF2-40B4-BE49-F238E27FC236}">
                      <a16:creationId xmlns:a16="http://schemas.microsoft.com/office/drawing/2014/main" id="{C0AA802A-B49E-46E4-8FDF-BB69B7CFBE30}"/>
                    </a:ext>
                  </a:extLst>
                </p:cNvPr>
                <p:cNvSpPr/>
                <p:nvPr/>
              </p:nvSpPr>
              <p:spPr>
                <a:xfrm>
                  <a:off x="943757" y="3061836"/>
                  <a:ext cx="30263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912" extrusionOk="0">
                      <a:moveTo>
                        <a:pt x="762" y="1"/>
                      </a:moveTo>
                      <a:cubicBezTo>
                        <a:pt x="717" y="1"/>
                        <a:pt x="673" y="16"/>
                        <a:pt x="643" y="46"/>
                      </a:cubicBezTo>
                      <a:lnTo>
                        <a:pt x="60" y="629"/>
                      </a:lnTo>
                      <a:cubicBezTo>
                        <a:pt x="0" y="688"/>
                        <a:pt x="0" y="807"/>
                        <a:pt x="60" y="867"/>
                      </a:cubicBezTo>
                      <a:cubicBezTo>
                        <a:pt x="89" y="897"/>
                        <a:pt x="134" y="912"/>
                        <a:pt x="179" y="912"/>
                      </a:cubicBezTo>
                      <a:cubicBezTo>
                        <a:pt x="223" y="912"/>
                        <a:pt x="268" y="897"/>
                        <a:pt x="298" y="867"/>
                      </a:cubicBezTo>
                      <a:lnTo>
                        <a:pt x="881" y="284"/>
                      </a:lnTo>
                      <a:cubicBezTo>
                        <a:pt x="953" y="224"/>
                        <a:pt x="953" y="105"/>
                        <a:pt x="881" y="46"/>
                      </a:cubicBezTo>
                      <a:cubicBezTo>
                        <a:pt x="851" y="16"/>
                        <a:pt x="807" y="1"/>
                        <a:pt x="7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5005;p66">
                  <a:extLst>
                    <a:ext uri="{FF2B5EF4-FFF2-40B4-BE49-F238E27FC236}">
                      <a16:creationId xmlns:a16="http://schemas.microsoft.com/office/drawing/2014/main" id="{9ACC107A-628D-40FD-A355-AA5BB259035B}"/>
                    </a:ext>
                  </a:extLst>
                </p:cNvPr>
                <p:cNvSpPr/>
                <p:nvPr/>
              </p:nvSpPr>
              <p:spPr>
                <a:xfrm>
                  <a:off x="926355" y="3044085"/>
                  <a:ext cx="29881" cy="2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00" extrusionOk="0">
                      <a:moveTo>
                        <a:pt x="762" y="0"/>
                      </a:moveTo>
                      <a:cubicBezTo>
                        <a:pt x="718" y="0"/>
                        <a:pt x="673" y="15"/>
                        <a:pt x="643" y="45"/>
                      </a:cubicBezTo>
                      <a:lnTo>
                        <a:pt x="60" y="616"/>
                      </a:lnTo>
                      <a:cubicBezTo>
                        <a:pt x="0" y="676"/>
                        <a:pt x="0" y="795"/>
                        <a:pt x="60" y="855"/>
                      </a:cubicBezTo>
                      <a:cubicBezTo>
                        <a:pt x="90" y="884"/>
                        <a:pt x="134" y="899"/>
                        <a:pt x="179" y="899"/>
                      </a:cubicBezTo>
                      <a:cubicBezTo>
                        <a:pt x="224" y="899"/>
                        <a:pt x="268" y="884"/>
                        <a:pt x="298" y="855"/>
                      </a:cubicBezTo>
                      <a:lnTo>
                        <a:pt x="881" y="283"/>
                      </a:lnTo>
                      <a:cubicBezTo>
                        <a:pt x="941" y="224"/>
                        <a:pt x="941" y="116"/>
                        <a:pt x="881" y="45"/>
                      </a:cubicBezTo>
                      <a:cubicBezTo>
                        <a:pt x="852" y="15"/>
                        <a:pt x="807" y="0"/>
                        <a:pt x="76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5007;p66">
                  <a:extLst>
                    <a:ext uri="{FF2B5EF4-FFF2-40B4-BE49-F238E27FC236}">
                      <a16:creationId xmlns:a16="http://schemas.microsoft.com/office/drawing/2014/main" id="{2C6E210B-4CC0-414E-976A-4A734191B529}"/>
                    </a:ext>
                  </a:extLst>
                </p:cNvPr>
                <p:cNvSpPr/>
                <p:nvPr/>
              </p:nvSpPr>
              <p:spPr>
                <a:xfrm>
                  <a:off x="1070396" y="2832057"/>
                  <a:ext cx="90406" cy="69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174" extrusionOk="0">
                      <a:moveTo>
                        <a:pt x="1730" y="0"/>
                      </a:moveTo>
                      <a:cubicBezTo>
                        <a:pt x="1668" y="0"/>
                        <a:pt x="1610" y="44"/>
                        <a:pt x="1584" y="114"/>
                      </a:cubicBezTo>
                      <a:cubicBezTo>
                        <a:pt x="1537" y="197"/>
                        <a:pt x="1584" y="293"/>
                        <a:pt x="1668" y="328"/>
                      </a:cubicBezTo>
                      <a:cubicBezTo>
                        <a:pt x="2179" y="554"/>
                        <a:pt x="2299" y="1221"/>
                        <a:pt x="1906" y="1614"/>
                      </a:cubicBezTo>
                      <a:cubicBezTo>
                        <a:pt x="1751" y="1769"/>
                        <a:pt x="1551" y="1846"/>
                        <a:pt x="1350" y="1846"/>
                      </a:cubicBezTo>
                      <a:cubicBezTo>
                        <a:pt x="1150" y="1846"/>
                        <a:pt x="947" y="1769"/>
                        <a:pt x="786" y="1614"/>
                      </a:cubicBezTo>
                      <a:cubicBezTo>
                        <a:pt x="405" y="1221"/>
                        <a:pt x="525" y="566"/>
                        <a:pt x="1025" y="328"/>
                      </a:cubicBezTo>
                      <a:cubicBezTo>
                        <a:pt x="1120" y="293"/>
                        <a:pt x="1144" y="197"/>
                        <a:pt x="1120" y="114"/>
                      </a:cubicBezTo>
                      <a:cubicBezTo>
                        <a:pt x="1083" y="41"/>
                        <a:pt x="1019" y="10"/>
                        <a:pt x="954" y="10"/>
                      </a:cubicBezTo>
                      <a:cubicBezTo>
                        <a:pt x="934" y="10"/>
                        <a:pt x="913" y="13"/>
                        <a:pt x="894" y="19"/>
                      </a:cubicBezTo>
                      <a:cubicBezTo>
                        <a:pt x="179" y="352"/>
                        <a:pt x="1" y="1281"/>
                        <a:pt x="572" y="1852"/>
                      </a:cubicBezTo>
                      <a:cubicBezTo>
                        <a:pt x="786" y="2078"/>
                        <a:pt x="1072" y="2174"/>
                        <a:pt x="1370" y="2174"/>
                      </a:cubicBezTo>
                      <a:cubicBezTo>
                        <a:pt x="2334" y="2162"/>
                        <a:pt x="2846" y="947"/>
                        <a:pt x="2132" y="245"/>
                      </a:cubicBezTo>
                      <a:cubicBezTo>
                        <a:pt x="2037" y="150"/>
                        <a:pt x="1918" y="66"/>
                        <a:pt x="1798" y="19"/>
                      </a:cubicBezTo>
                      <a:cubicBezTo>
                        <a:pt x="1776" y="6"/>
                        <a:pt x="1753" y="0"/>
                        <a:pt x="1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DEE3636-4104-46B3-852F-B3D53FDC93A2}"/>
                </a:ext>
              </a:extLst>
            </p:cNvPr>
            <p:cNvSpPr txBox="1"/>
            <p:nvPr/>
          </p:nvSpPr>
          <p:spPr>
            <a:xfrm>
              <a:off x="28579" y="5714995"/>
              <a:ext cx="9572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Results</a:t>
              </a:r>
            </a:p>
          </p:txBody>
        </p:sp>
      </p:grpSp>
      <p:sp>
        <p:nvSpPr>
          <p:cNvPr id="72" name="Google Shape;629;p42">
            <a:extLst>
              <a:ext uri="{FF2B5EF4-FFF2-40B4-BE49-F238E27FC236}">
                <a16:creationId xmlns:a16="http://schemas.microsoft.com/office/drawing/2014/main" id="{E1F8852C-7252-4300-A82D-F0CCFCB8BC5C}"/>
              </a:ext>
            </a:extLst>
          </p:cNvPr>
          <p:cNvSpPr/>
          <p:nvPr/>
        </p:nvSpPr>
        <p:spPr>
          <a:xfrm>
            <a:off x="161659" y="249352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AF5B8B-3DE2-403C-8313-96BA5DCFACB1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</p:grpSpPr>
        <p:sp>
          <p:nvSpPr>
            <p:cNvPr id="223" name="Google Shape;5008;p52">
              <a:extLst>
                <a:ext uri="{FF2B5EF4-FFF2-40B4-BE49-F238E27FC236}">
                  <a16:creationId xmlns:a16="http://schemas.microsoft.com/office/drawing/2014/main" id="{93105724-7279-462E-A3DD-A88066600DD9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009;p52">
              <a:extLst>
                <a:ext uri="{FF2B5EF4-FFF2-40B4-BE49-F238E27FC236}">
                  <a16:creationId xmlns:a16="http://schemas.microsoft.com/office/drawing/2014/main" id="{D20ADCD3-9B25-491C-85E8-DC0BB6F9B11A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010;p52">
              <a:extLst>
                <a:ext uri="{FF2B5EF4-FFF2-40B4-BE49-F238E27FC236}">
                  <a16:creationId xmlns:a16="http://schemas.microsoft.com/office/drawing/2014/main" id="{09CFF0A4-1B3E-456F-B781-2FFED6B1068C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4893;p52">
            <a:extLst>
              <a:ext uri="{FF2B5EF4-FFF2-40B4-BE49-F238E27FC236}">
                <a16:creationId xmlns:a16="http://schemas.microsoft.com/office/drawing/2014/main" id="{E956BCF4-CE87-402D-BD4F-F04E035F8F43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894;p52">
            <a:extLst>
              <a:ext uri="{FF2B5EF4-FFF2-40B4-BE49-F238E27FC236}">
                <a16:creationId xmlns:a16="http://schemas.microsoft.com/office/drawing/2014/main" id="{AF2E36F4-0EB0-4CA0-B732-44DB2E15D38F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895;p52">
            <a:extLst>
              <a:ext uri="{FF2B5EF4-FFF2-40B4-BE49-F238E27FC236}">
                <a16:creationId xmlns:a16="http://schemas.microsoft.com/office/drawing/2014/main" id="{32957E9C-D9DB-4FF0-B601-8465E3865E67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896;p52">
            <a:extLst>
              <a:ext uri="{FF2B5EF4-FFF2-40B4-BE49-F238E27FC236}">
                <a16:creationId xmlns:a16="http://schemas.microsoft.com/office/drawing/2014/main" id="{788DE5CE-2550-4015-8797-9D5D99D47FB6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1692CE-66B5-467E-84F7-32A52F72C12F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</p:grpSpPr>
        <p:sp>
          <p:nvSpPr>
            <p:cNvPr id="233" name="Google Shape;4916;p52">
              <a:extLst>
                <a:ext uri="{FF2B5EF4-FFF2-40B4-BE49-F238E27FC236}">
                  <a16:creationId xmlns:a16="http://schemas.microsoft.com/office/drawing/2014/main" id="{7FE06974-A3D3-4211-99A5-D0A2E282F9B3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917;p52">
              <a:extLst>
                <a:ext uri="{FF2B5EF4-FFF2-40B4-BE49-F238E27FC236}">
                  <a16:creationId xmlns:a16="http://schemas.microsoft.com/office/drawing/2014/main" id="{41B9E5B6-EDBB-43B5-92C0-A1E1100AEB0B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918;p52">
              <a:extLst>
                <a:ext uri="{FF2B5EF4-FFF2-40B4-BE49-F238E27FC236}">
                  <a16:creationId xmlns:a16="http://schemas.microsoft.com/office/drawing/2014/main" id="{C420068E-861C-4535-A783-031CE3BF28CF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919;p52">
              <a:extLst>
                <a:ext uri="{FF2B5EF4-FFF2-40B4-BE49-F238E27FC236}">
                  <a16:creationId xmlns:a16="http://schemas.microsoft.com/office/drawing/2014/main" id="{536C95E4-1CEF-40B4-9B9B-466BB10980E5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920;p52">
              <a:extLst>
                <a:ext uri="{FF2B5EF4-FFF2-40B4-BE49-F238E27FC236}">
                  <a16:creationId xmlns:a16="http://schemas.microsoft.com/office/drawing/2014/main" id="{DD4D67FB-AD97-440C-9650-A8EF9FEE1062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921;p52">
              <a:extLst>
                <a:ext uri="{FF2B5EF4-FFF2-40B4-BE49-F238E27FC236}">
                  <a16:creationId xmlns:a16="http://schemas.microsoft.com/office/drawing/2014/main" id="{0949E14E-6996-412E-B914-616716BCC53F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15591;p67">
            <a:extLst>
              <a:ext uri="{FF2B5EF4-FFF2-40B4-BE49-F238E27FC236}">
                <a16:creationId xmlns:a16="http://schemas.microsoft.com/office/drawing/2014/main" id="{E3FD51C9-4FC3-4A05-93E3-D3346B983693}"/>
              </a:ext>
            </a:extLst>
          </p:cNvPr>
          <p:cNvSpPr/>
          <p:nvPr/>
        </p:nvSpPr>
        <p:spPr>
          <a:xfrm>
            <a:off x="397849" y="4622349"/>
            <a:ext cx="26429" cy="21288"/>
          </a:xfrm>
          <a:custGeom>
            <a:avLst/>
            <a:gdLst/>
            <a:ahLst/>
            <a:cxnLst/>
            <a:rect l="l" t="t" r="r" b="b"/>
            <a:pathLst>
              <a:path w="691" h="679" extrusionOk="0">
                <a:moveTo>
                  <a:pt x="346" y="0"/>
                </a:moveTo>
                <a:cubicBezTo>
                  <a:pt x="155" y="0"/>
                  <a:pt x="0" y="155"/>
                  <a:pt x="0" y="345"/>
                </a:cubicBezTo>
                <a:cubicBezTo>
                  <a:pt x="0" y="536"/>
                  <a:pt x="155" y="679"/>
                  <a:pt x="346" y="679"/>
                </a:cubicBezTo>
                <a:cubicBezTo>
                  <a:pt x="536" y="679"/>
                  <a:pt x="691" y="536"/>
                  <a:pt x="691" y="345"/>
                </a:cubicBezTo>
                <a:cubicBezTo>
                  <a:pt x="691" y="155"/>
                  <a:pt x="536" y="0"/>
                  <a:pt x="346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15592;p67">
            <a:extLst>
              <a:ext uri="{FF2B5EF4-FFF2-40B4-BE49-F238E27FC236}">
                <a16:creationId xmlns:a16="http://schemas.microsoft.com/office/drawing/2014/main" id="{0AA0FE86-C6EE-4E00-9D0A-3D408A47EA10}"/>
              </a:ext>
            </a:extLst>
          </p:cNvPr>
          <p:cNvSpPr/>
          <p:nvPr/>
        </p:nvSpPr>
        <p:spPr>
          <a:xfrm>
            <a:off x="459771" y="4622349"/>
            <a:ext cx="26008" cy="21288"/>
          </a:xfrm>
          <a:custGeom>
            <a:avLst/>
            <a:gdLst/>
            <a:ahLst/>
            <a:cxnLst/>
            <a:rect l="l" t="t" r="r" b="b"/>
            <a:pathLst>
              <a:path w="680" h="679" extrusionOk="0">
                <a:moveTo>
                  <a:pt x="334" y="0"/>
                </a:moveTo>
                <a:cubicBezTo>
                  <a:pt x="143" y="0"/>
                  <a:pt x="0" y="155"/>
                  <a:pt x="0" y="345"/>
                </a:cubicBezTo>
                <a:cubicBezTo>
                  <a:pt x="0" y="536"/>
                  <a:pt x="143" y="679"/>
                  <a:pt x="334" y="679"/>
                </a:cubicBezTo>
                <a:cubicBezTo>
                  <a:pt x="524" y="679"/>
                  <a:pt x="679" y="536"/>
                  <a:pt x="679" y="345"/>
                </a:cubicBezTo>
                <a:cubicBezTo>
                  <a:pt x="679" y="155"/>
                  <a:pt x="524" y="0"/>
                  <a:pt x="33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15593;p67">
            <a:extLst>
              <a:ext uri="{FF2B5EF4-FFF2-40B4-BE49-F238E27FC236}">
                <a16:creationId xmlns:a16="http://schemas.microsoft.com/office/drawing/2014/main" id="{C5348938-38A0-4145-B1B0-92B8137D7397}"/>
              </a:ext>
            </a:extLst>
          </p:cNvPr>
          <p:cNvSpPr/>
          <p:nvPr/>
        </p:nvSpPr>
        <p:spPr>
          <a:xfrm>
            <a:off x="520776" y="4622349"/>
            <a:ext cx="26468" cy="21288"/>
          </a:xfrm>
          <a:custGeom>
            <a:avLst/>
            <a:gdLst/>
            <a:ahLst/>
            <a:cxnLst/>
            <a:rect l="l" t="t" r="r" b="b"/>
            <a:pathLst>
              <a:path w="692" h="679" extrusionOk="0">
                <a:moveTo>
                  <a:pt x="346" y="0"/>
                </a:moveTo>
                <a:cubicBezTo>
                  <a:pt x="156" y="0"/>
                  <a:pt x="1" y="155"/>
                  <a:pt x="1" y="345"/>
                </a:cubicBezTo>
                <a:cubicBezTo>
                  <a:pt x="1" y="536"/>
                  <a:pt x="156" y="679"/>
                  <a:pt x="346" y="679"/>
                </a:cubicBezTo>
                <a:cubicBezTo>
                  <a:pt x="537" y="679"/>
                  <a:pt x="691" y="536"/>
                  <a:pt x="691" y="345"/>
                </a:cubicBezTo>
                <a:cubicBezTo>
                  <a:pt x="691" y="155"/>
                  <a:pt x="537" y="0"/>
                  <a:pt x="346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15594;p67">
            <a:extLst>
              <a:ext uri="{FF2B5EF4-FFF2-40B4-BE49-F238E27FC236}">
                <a16:creationId xmlns:a16="http://schemas.microsoft.com/office/drawing/2014/main" id="{C3A937CD-DCF2-4909-93B1-740C92D86E37}"/>
              </a:ext>
            </a:extLst>
          </p:cNvPr>
          <p:cNvSpPr/>
          <p:nvPr/>
        </p:nvSpPr>
        <p:spPr>
          <a:xfrm>
            <a:off x="266699" y="4492806"/>
            <a:ext cx="412152" cy="337088"/>
          </a:xfrm>
          <a:custGeom>
            <a:avLst/>
            <a:gdLst/>
            <a:ahLst/>
            <a:cxnLst/>
            <a:rect l="l" t="t" r="r" b="b"/>
            <a:pathLst>
              <a:path w="10776" h="10752" extrusionOk="0">
                <a:moveTo>
                  <a:pt x="5382" y="1"/>
                </a:moveTo>
                <a:cubicBezTo>
                  <a:pt x="3953" y="1"/>
                  <a:pt x="2608" y="453"/>
                  <a:pt x="1596" y="1286"/>
                </a:cubicBezTo>
                <a:cubicBezTo>
                  <a:pt x="560" y="2144"/>
                  <a:pt x="0" y="3251"/>
                  <a:pt x="0" y="4465"/>
                </a:cubicBezTo>
                <a:cubicBezTo>
                  <a:pt x="0" y="5513"/>
                  <a:pt x="465" y="6561"/>
                  <a:pt x="1274" y="7359"/>
                </a:cubicBezTo>
                <a:cubicBezTo>
                  <a:pt x="2072" y="8121"/>
                  <a:pt x="3120" y="8645"/>
                  <a:pt x="4298" y="8835"/>
                </a:cubicBezTo>
                <a:cubicBezTo>
                  <a:pt x="4310" y="9442"/>
                  <a:pt x="4108" y="10014"/>
                  <a:pt x="3703" y="10478"/>
                </a:cubicBezTo>
                <a:cubicBezTo>
                  <a:pt x="3655" y="10514"/>
                  <a:pt x="3644" y="10597"/>
                  <a:pt x="3679" y="10657"/>
                </a:cubicBezTo>
                <a:cubicBezTo>
                  <a:pt x="3703" y="10704"/>
                  <a:pt x="3763" y="10752"/>
                  <a:pt x="3834" y="10752"/>
                </a:cubicBezTo>
                <a:cubicBezTo>
                  <a:pt x="5025" y="10752"/>
                  <a:pt x="6084" y="9966"/>
                  <a:pt x="6442" y="8835"/>
                </a:cubicBezTo>
                <a:cubicBezTo>
                  <a:pt x="7406" y="8668"/>
                  <a:pt x="8287" y="8299"/>
                  <a:pt x="9013" y="7752"/>
                </a:cubicBezTo>
                <a:cubicBezTo>
                  <a:pt x="9097" y="7692"/>
                  <a:pt x="9109" y="7585"/>
                  <a:pt x="9049" y="7513"/>
                </a:cubicBezTo>
                <a:cubicBezTo>
                  <a:pt x="9014" y="7465"/>
                  <a:pt x="8963" y="7441"/>
                  <a:pt x="8913" y="7441"/>
                </a:cubicBezTo>
                <a:cubicBezTo>
                  <a:pt x="8877" y="7441"/>
                  <a:pt x="8841" y="7453"/>
                  <a:pt x="8811" y="7478"/>
                </a:cubicBezTo>
                <a:cubicBezTo>
                  <a:pt x="8096" y="8014"/>
                  <a:pt x="7215" y="8371"/>
                  <a:pt x="6275" y="8502"/>
                </a:cubicBezTo>
                <a:cubicBezTo>
                  <a:pt x="6203" y="8525"/>
                  <a:pt x="6156" y="8561"/>
                  <a:pt x="6132" y="8621"/>
                </a:cubicBezTo>
                <a:cubicBezTo>
                  <a:pt x="5894" y="9549"/>
                  <a:pt x="5120" y="10216"/>
                  <a:pt x="4215" y="10371"/>
                </a:cubicBezTo>
                <a:cubicBezTo>
                  <a:pt x="4537" y="9859"/>
                  <a:pt x="4703" y="9264"/>
                  <a:pt x="4644" y="8656"/>
                </a:cubicBezTo>
                <a:cubicBezTo>
                  <a:pt x="4644" y="8585"/>
                  <a:pt x="4572" y="8502"/>
                  <a:pt x="4489" y="8490"/>
                </a:cubicBezTo>
                <a:cubicBezTo>
                  <a:pt x="2084" y="8144"/>
                  <a:pt x="346" y="6442"/>
                  <a:pt x="346" y="4430"/>
                </a:cubicBezTo>
                <a:cubicBezTo>
                  <a:pt x="346" y="2156"/>
                  <a:pt x="2608" y="310"/>
                  <a:pt x="5382" y="310"/>
                </a:cubicBezTo>
                <a:cubicBezTo>
                  <a:pt x="8168" y="310"/>
                  <a:pt x="10430" y="2156"/>
                  <a:pt x="10430" y="4430"/>
                </a:cubicBezTo>
                <a:cubicBezTo>
                  <a:pt x="10430" y="5370"/>
                  <a:pt x="10025" y="6287"/>
                  <a:pt x="9311" y="7013"/>
                </a:cubicBezTo>
                <a:cubicBezTo>
                  <a:pt x="9251" y="7097"/>
                  <a:pt x="9251" y="7192"/>
                  <a:pt x="9311" y="7252"/>
                </a:cubicBezTo>
                <a:cubicBezTo>
                  <a:pt x="9353" y="7281"/>
                  <a:pt x="9397" y="7296"/>
                  <a:pt x="9439" y="7296"/>
                </a:cubicBezTo>
                <a:cubicBezTo>
                  <a:pt x="9481" y="7296"/>
                  <a:pt x="9519" y="7281"/>
                  <a:pt x="9549" y="7252"/>
                </a:cubicBezTo>
                <a:cubicBezTo>
                  <a:pt x="10347" y="6466"/>
                  <a:pt x="10775" y="5454"/>
                  <a:pt x="10775" y="4430"/>
                </a:cubicBezTo>
                <a:cubicBezTo>
                  <a:pt x="10775" y="3263"/>
                  <a:pt x="10204" y="2144"/>
                  <a:pt x="9180" y="1286"/>
                </a:cubicBezTo>
                <a:cubicBezTo>
                  <a:pt x="8168" y="453"/>
                  <a:pt x="6811" y="1"/>
                  <a:pt x="5382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EC04E8CC-0CF0-4CC0-99BA-67DD9857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137" y="73632"/>
            <a:ext cx="10217112" cy="970450"/>
          </a:xfrm>
        </p:spPr>
        <p:txBody>
          <a:bodyPr>
            <a:normAutofit/>
          </a:bodyPr>
          <a:lstStyle/>
          <a:p>
            <a:r>
              <a:rPr lang="en-US" dirty="0"/>
              <a:t>Overview of cell typing methods</a:t>
            </a:r>
          </a:p>
        </p:txBody>
      </p:sp>
      <p:sp>
        <p:nvSpPr>
          <p:cNvPr id="79" name="Google Shape;629;p42">
            <a:extLst>
              <a:ext uri="{FF2B5EF4-FFF2-40B4-BE49-F238E27FC236}">
                <a16:creationId xmlns:a16="http://schemas.microsoft.com/office/drawing/2014/main" id="{CF754754-E429-49D0-995E-FDE1FC354D53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15002;p66">
            <a:extLst>
              <a:ext uri="{FF2B5EF4-FFF2-40B4-BE49-F238E27FC236}">
                <a16:creationId xmlns:a16="http://schemas.microsoft.com/office/drawing/2014/main" id="{4BA65BDE-525B-4AD0-9140-FEF63F94DBA8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81" name="Google Shape;15003;p66">
              <a:extLst>
                <a:ext uri="{FF2B5EF4-FFF2-40B4-BE49-F238E27FC236}">
                  <a16:creationId xmlns:a16="http://schemas.microsoft.com/office/drawing/2014/main" id="{FAC1A5FF-18EB-4878-A88C-BC8F9B46291D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004;p66">
              <a:extLst>
                <a:ext uri="{FF2B5EF4-FFF2-40B4-BE49-F238E27FC236}">
                  <a16:creationId xmlns:a16="http://schemas.microsoft.com/office/drawing/2014/main" id="{0799727E-B65B-4274-BF9F-AD472047F792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005;p66">
              <a:extLst>
                <a:ext uri="{FF2B5EF4-FFF2-40B4-BE49-F238E27FC236}">
                  <a16:creationId xmlns:a16="http://schemas.microsoft.com/office/drawing/2014/main" id="{CA45AFB1-EE9F-4655-8BC2-9F76F047A9B6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006;p66">
              <a:extLst>
                <a:ext uri="{FF2B5EF4-FFF2-40B4-BE49-F238E27FC236}">
                  <a16:creationId xmlns:a16="http://schemas.microsoft.com/office/drawing/2014/main" id="{24346286-CB81-42CC-BAAC-42B81E64F76A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007;p66">
              <a:extLst>
                <a:ext uri="{FF2B5EF4-FFF2-40B4-BE49-F238E27FC236}">
                  <a16:creationId xmlns:a16="http://schemas.microsoft.com/office/drawing/2014/main" id="{34CB12D8-62F2-4BBE-9C55-4A5141D50F6A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1CE04991-F5D9-45A3-8443-586EE2B0B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227" y="1421892"/>
            <a:ext cx="10198001" cy="5143500"/>
          </a:xfrm>
          <a:effectLst/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Devise decision rules based on expression of a small number of known marker genes</a:t>
            </a:r>
          </a:p>
          <a:p>
            <a:pPr lvl="1"/>
            <a:r>
              <a:rPr lang="en-US" dirty="0">
                <a:effectLst/>
              </a:rPr>
              <a:t>Pro: Uses biological knowledge for decision making</a:t>
            </a:r>
          </a:p>
          <a:p>
            <a:pPr lvl="1"/>
            <a:r>
              <a:rPr lang="en-US" dirty="0">
                <a:effectLst/>
              </a:rPr>
              <a:t>Cons: Markers may not be consistently expressed in all cells of a type or specific to one type; requires prior knowledge; can leave ambiguous cells unclassified</a:t>
            </a:r>
          </a:p>
          <a:p>
            <a:r>
              <a:rPr lang="en-US" dirty="0">
                <a:effectLst/>
              </a:rPr>
              <a:t>Use supervised machine learning methods to classify unknown cells based on training data on cells of known types</a:t>
            </a:r>
          </a:p>
          <a:p>
            <a:pPr lvl="1"/>
            <a:r>
              <a:rPr lang="en-US" dirty="0">
                <a:effectLst/>
              </a:rPr>
              <a:t>Pro: When possible, compares unknown cells to gold standard cell identities</a:t>
            </a:r>
          </a:p>
          <a:p>
            <a:pPr lvl="1"/>
            <a:r>
              <a:rPr lang="en-US" dirty="0">
                <a:effectLst/>
              </a:rPr>
              <a:t>Cons: Requires reliable </a:t>
            </a:r>
            <a:r>
              <a:rPr lang="en-US" dirty="0" err="1">
                <a:effectLst/>
              </a:rPr>
              <a:t>scRNA</a:t>
            </a:r>
            <a:r>
              <a:rPr lang="en-US" dirty="0">
                <a:effectLst/>
              </a:rPr>
              <a:t>-seq training data with known representative cell types, which may not exist; training data cell types have to be originally determined somehow</a:t>
            </a:r>
          </a:p>
          <a:p>
            <a:r>
              <a:rPr lang="en-US" dirty="0">
                <a:effectLst/>
              </a:rPr>
              <a:t>Use unsupervised learning methods to identify clusters of cells with similar characteristics</a:t>
            </a:r>
          </a:p>
          <a:p>
            <a:pPr lvl="1"/>
            <a:r>
              <a:rPr lang="en-US" dirty="0">
                <a:effectLst/>
              </a:rPr>
              <a:t>Pro: No prior knowledge or gold standard reference data required</a:t>
            </a:r>
          </a:p>
          <a:p>
            <a:pPr lvl="1"/>
            <a:r>
              <a:rPr lang="en-US" dirty="0">
                <a:effectLst/>
              </a:rPr>
              <a:t>Cons: Does not leverage existing biological knowledge; biological meaning of clusters unclear without further analysis (cluster-specific marker genes, etc.); “true” number of clusters unknown</a:t>
            </a:r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440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BCB6EE4F-ADAE-4487-990F-8B6D2B0DF02F}"/>
              </a:ext>
            </a:extLst>
          </p:cNvPr>
          <p:cNvSpPr/>
          <p:nvPr/>
        </p:nvSpPr>
        <p:spPr>
          <a:xfrm>
            <a:off x="-3521" y="0"/>
            <a:ext cx="103569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1D97167-EDDA-4A73-B660-D9783C3D166C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CC9C8B-66CD-48DD-8FD4-F7994C0CD8CE}"/>
              </a:ext>
            </a:extLst>
          </p:cNvPr>
          <p:cNvSpPr/>
          <p:nvPr/>
        </p:nvSpPr>
        <p:spPr>
          <a:xfrm>
            <a:off x="-3559" y="-22479"/>
            <a:ext cx="1003681" cy="13940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FBCE273-3128-4B17-9C2A-9FFB0C899C69}"/>
              </a:ext>
            </a:extLst>
          </p:cNvPr>
          <p:cNvGrpSpPr/>
          <p:nvPr/>
        </p:nvGrpSpPr>
        <p:grpSpPr>
          <a:xfrm>
            <a:off x="-35568" y="243567"/>
            <a:ext cx="1035691" cy="896376"/>
            <a:chOff x="842" y="5064840"/>
            <a:chExt cx="1035691" cy="896376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4813EC0-44EA-498C-BA1A-B7C59ED6C654}"/>
                </a:ext>
              </a:extLst>
            </p:cNvPr>
            <p:cNvGrpSpPr/>
            <p:nvPr/>
          </p:nvGrpSpPr>
          <p:grpSpPr>
            <a:xfrm>
              <a:off x="191440" y="5064840"/>
              <a:ext cx="630561" cy="630580"/>
              <a:chOff x="191440" y="5064840"/>
              <a:chExt cx="630561" cy="630580"/>
            </a:xfrm>
            <a:solidFill>
              <a:schemeClr val="accent6"/>
            </a:solidFill>
          </p:grpSpPr>
          <p:sp>
            <p:nvSpPr>
              <p:cNvPr id="93" name="Google Shape;629;p42">
                <a:extLst>
                  <a:ext uri="{FF2B5EF4-FFF2-40B4-BE49-F238E27FC236}">
                    <a16:creationId xmlns:a16="http://schemas.microsoft.com/office/drawing/2014/main" id="{ACC50956-31E1-451D-8F2A-2DBA4E3DEC25}"/>
                  </a:ext>
                </a:extLst>
              </p:cNvPr>
              <p:cNvSpPr/>
              <p:nvPr/>
            </p:nvSpPr>
            <p:spPr>
              <a:xfrm>
                <a:off x="191440" y="5064840"/>
                <a:ext cx="630561" cy="630580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33613" extrusionOk="0">
                    <a:moveTo>
                      <a:pt x="16806" y="1"/>
                    </a:moveTo>
                    <a:cubicBezTo>
                      <a:pt x="7525" y="1"/>
                      <a:pt x="1" y="7524"/>
                      <a:pt x="1" y="16807"/>
                    </a:cubicBezTo>
                    <a:cubicBezTo>
                      <a:pt x="1" y="26087"/>
                      <a:pt x="7524" y="33612"/>
                      <a:pt x="16806" y="33612"/>
                    </a:cubicBezTo>
                    <a:cubicBezTo>
                      <a:pt x="26087" y="33612"/>
                      <a:pt x="33612" y="26087"/>
                      <a:pt x="33612" y="16807"/>
                    </a:cubicBezTo>
                    <a:cubicBezTo>
                      <a:pt x="33612" y="7524"/>
                      <a:pt x="26087" y="1"/>
                      <a:pt x="168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94" name="Google Shape;15002;p66">
                <a:extLst>
                  <a:ext uri="{FF2B5EF4-FFF2-40B4-BE49-F238E27FC236}">
                    <a16:creationId xmlns:a16="http://schemas.microsoft.com/office/drawing/2014/main" id="{087E0C90-EF35-43DB-885E-BEF52840D8A2}"/>
                  </a:ext>
                </a:extLst>
              </p:cNvPr>
              <p:cNvGrpSpPr/>
              <p:nvPr/>
            </p:nvGrpSpPr>
            <p:grpSpPr>
              <a:xfrm>
                <a:off x="368029" y="5282864"/>
                <a:ext cx="252611" cy="258740"/>
                <a:chOff x="908191" y="2832057"/>
                <a:chExt cx="252611" cy="258740"/>
              </a:xfrm>
              <a:grpFill/>
            </p:grpSpPr>
            <p:sp>
              <p:nvSpPr>
                <p:cNvPr id="95" name="Google Shape;15003;p66">
                  <a:extLst>
                    <a:ext uri="{FF2B5EF4-FFF2-40B4-BE49-F238E27FC236}">
                      <a16:creationId xmlns:a16="http://schemas.microsoft.com/office/drawing/2014/main" id="{184D293D-F6AA-409F-8B84-69BE2F972C92}"/>
                    </a:ext>
                  </a:extLst>
                </p:cNvPr>
                <p:cNvSpPr/>
                <p:nvPr/>
              </p:nvSpPr>
              <p:spPr>
                <a:xfrm>
                  <a:off x="908191" y="3026302"/>
                  <a:ext cx="30294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912" extrusionOk="0">
                      <a:moveTo>
                        <a:pt x="763" y="1"/>
                      </a:moveTo>
                      <a:cubicBezTo>
                        <a:pt x="718" y="1"/>
                        <a:pt x="674" y="16"/>
                        <a:pt x="644" y="45"/>
                      </a:cubicBezTo>
                      <a:lnTo>
                        <a:pt x="60" y="629"/>
                      </a:lnTo>
                      <a:cubicBezTo>
                        <a:pt x="1" y="688"/>
                        <a:pt x="1" y="807"/>
                        <a:pt x="60" y="867"/>
                      </a:cubicBezTo>
                      <a:cubicBezTo>
                        <a:pt x="90" y="897"/>
                        <a:pt x="135" y="911"/>
                        <a:pt x="179" y="911"/>
                      </a:cubicBezTo>
                      <a:cubicBezTo>
                        <a:pt x="224" y="911"/>
                        <a:pt x="269" y="897"/>
                        <a:pt x="299" y="867"/>
                      </a:cubicBezTo>
                      <a:lnTo>
                        <a:pt x="882" y="283"/>
                      </a:lnTo>
                      <a:cubicBezTo>
                        <a:pt x="953" y="224"/>
                        <a:pt x="953" y="105"/>
                        <a:pt x="882" y="45"/>
                      </a:cubicBezTo>
                      <a:cubicBezTo>
                        <a:pt x="852" y="16"/>
                        <a:pt x="807" y="1"/>
                        <a:pt x="7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15004;p66">
                  <a:extLst>
                    <a:ext uri="{FF2B5EF4-FFF2-40B4-BE49-F238E27FC236}">
                      <a16:creationId xmlns:a16="http://schemas.microsoft.com/office/drawing/2014/main" id="{2BB1376E-A8D7-4905-B3AA-13F0E60396B5}"/>
                    </a:ext>
                  </a:extLst>
                </p:cNvPr>
                <p:cNvSpPr/>
                <p:nvPr/>
              </p:nvSpPr>
              <p:spPr>
                <a:xfrm>
                  <a:off x="943757" y="3061836"/>
                  <a:ext cx="30263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912" extrusionOk="0">
                      <a:moveTo>
                        <a:pt x="762" y="1"/>
                      </a:moveTo>
                      <a:cubicBezTo>
                        <a:pt x="717" y="1"/>
                        <a:pt x="673" y="16"/>
                        <a:pt x="643" y="46"/>
                      </a:cubicBezTo>
                      <a:lnTo>
                        <a:pt x="60" y="629"/>
                      </a:lnTo>
                      <a:cubicBezTo>
                        <a:pt x="0" y="688"/>
                        <a:pt x="0" y="807"/>
                        <a:pt x="60" y="867"/>
                      </a:cubicBezTo>
                      <a:cubicBezTo>
                        <a:pt x="89" y="897"/>
                        <a:pt x="134" y="912"/>
                        <a:pt x="179" y="912"/>
                      </a:cubicBezTo>
                      <a:cubicBezTo>
                        <a:pt x="223" y="912"/>
                        <a:pt x="268" y="897"/>
                        <a:pt x="298" y="867"/>
                      </a:cubicBezTo>
                      <a:lnTo>
                        <a:pt x="881" y="284"/>
                      </a:lnTo>
                      <a:cubicBezTo>
                        <a:pt x="953" y="224"/>
                        <a:pt x="953" y="105"/>
                        <a:pt x="881" y="46"/>
                      </a:cubicBezTo>
                      <a:cubicBezTo>
                        <a:pt x="851" y="16"/>
                        <a:pt x="807" y="1"/>
                        <a:pt x="7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15005;p66">
                  <a:extLst>
                    <a:ext uri="{FF2B5EF4-FFF2-40B4-BE49-F238E27FC236}">
                      <a16:creationId xmlns:a16="http://schemas.microsoft.com/office/drawing/2014/main" id="{6C4F6AEE-6180-4864-94F9-8AAE4325F453}"/>
                    </a:ext>
                  </a:extLst>
                </p:cNvPr>
                <p:cNvSpPr/>
                <p:nvPr/>
              </p:nvSpPr>
              <p:spPr>
                <a:xfrm>
                  <a:off x="926355" y="3044085"/>
                  <a:ext cx="29881" cy="2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00" extrusionOk="0">
                      <a:moveTo>
                        <a:pt x="762" y="0"/>
                      </a:moveTo>
                      <a:cubicBezTo>
                        <a:pt x="718" y="0"/>
                        <a:pt x="673" y="15"/>
                        <a:pt x="643" y="45"/>
                      </a:cubicBezTo>
                      <a:lnTo>
                        <a:pt x="60" y="616"/>
                      </a:lnTo>
                      <a:cubicBezTo>
                        <a:pt x="0" y="676"/>
                        <a:pt x="0" y="795"/>
                        <a:pt x="60" y="855"/>
                      </a:cubicBezTo>
                      <a:cubicBezTo>
                        <a:pt x="90" y="884"/>
                        <a:pt x="134" y="899"/>
                        <a:pt x="179" y="899"/>
                      </a:cubicBezTo>
                      <a:cubicBezTo>
                        <a:pt x="224" y="899"/>
                        <a:pt x="268" y="884"/>
                        <a:pt x="298" y="855"/>
                      </a:cubicBezTo>
                      <a:lnTo>
                        <a:pt x="881" y="283"/>
                      </a:lnTo>
                      <a:cubicBezTo>
                        <a:pt x="941" y="224"/>
                        <a:pt x="941" y="116"/>
                        <a:pt x="881" y="45"/>
                      </a:cubicBezTo>
                      <a:cubicBezTo>
                        <a:pt x="852" y="15"/>
                        <a:pt x="807" y="0"/>
                        <a:pt x="76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15007;p66">
                  <a:extLst>
                    <a:ext uri="{FF2B5EF4-FFF2-40B4-BE49-F238E27FC236}">
                      <a16:creationId xmlns:a16="http://schemas.microsoft.com/office/drawing/2014/main" id="{464CE850-CB60-46AE-8B91-177A96802725}"/>
                    </a:ext>
                  </a:extLst>
                </p:cNvPr>
                <p:cNvSpPr/>
                <p:nvPr/>
              </p:nvSpPr>
              <p:spPr>
                <a:xfrm>
                  <a:off x="1070396" y="2832057"/>
                  <a:ext cx="90406" cy="69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174" extrusionOk="0">
                      <a:moveTo>
                        <a:pt x="1730" y="0"/>
                      </a:moveTo>
                      <a:cubicBezTo>
                        <a:pt x="1668" y="0"/>
                        <a:pt x="1610" y="44"/>
                        <a:pt x="1584" y="114"/>
                      </a:cubicBezTo>
                      <a:cubicBezTo>
                        <a:pt x="1537" y="197"/>
                        <a:pt x="1584" y="293"/>
                        <a:pt x="1668" y="328"/>
                      </a:cubicBezTo>
                      <a:cubicBezTo>
                        <a:pt x="2179" y="554"/>
                        <a:pt x="2299" y="1221"/>
                        <a:pt x="1906" y="1614"/>
                      </a:cubicBezTo>
                      <a:cubicBezTo>
                        <a:pt x="1751" y="1769"/>
                        <a:pt x="1551" y="1846"/>
                        <a:pt x="1350" y="1846"/>
                      </a:cubicBezTo>
                      <a:cubicBezTo>
                        <a:pt x="1150" y="1846"/>
                        <a:pt x="947" y="1769"/>
                        <a:pt x="786" y="1614"/>
                      </a:cubicBezTo>
                      <a:cubicBezTo>
                        <a:pt x="405" y="1221"/>
                        <a:pt x="525" y="566"/>
                        <a:pt x="1025" y="328"/>
                      </a:cubicBezTo>
                      <a:cubicBezTo>
                        <a:pt x="1120" y="293"/>
                        <a:pt x="1144" y="197"/>
                        <a:pt x="1120" y="114"/>
                      </a:cubicBezTo>
                      <a:cubicBezTo>
                        <a:pt x="1083" y="41"/>
                        <a:pt x="1019" y="10"/>
                        <a:pt x="954" y="10"/>
                      </a:cubicBezTo>
                      <a:cubicBezTo>
                        <a:pt x="934" y="10"/>
                        <a:pt x="913" y="13"/>
                        <a:pt x="894" y="19"/>
                      </a:cubicBezTo>
                      <a:cubicBezTo>
                        <a:pt x="179" y="352"/>
                        <a:pt x="1" y="1281"/>
                        <a:pt x="572" y="1852"/>
                      </a:cubicBezTo>
                      <a:cubicBezTo>
                        <a:pt x="786" y="2078"/>
                        <a:pt x="1072" y="2174"/>
                        <a:pt x="1370" y="2174"/>
                      </a:cubicBezTo>
                      <a:cubicBezTo>
                        <a:pt x="2334" y="2162"/>
                        <a:pt x="2846" y="947"/>
                        <a:pt x="2132" y="245"/>
                      </a:cubicBezTo>
                      <a:cubicBezTo>
                        <a:pt x="2037" y="150"/>
                        <a:pt x="1918" y="66"/>
                        <a:pt x="1798" y="19"/>
                      </a:cubicBezTo>
                      <a:cubicBezTo>
                        <a:pt x="1776" y="6"/>
                        <a:pt x="1753" y="0"/>
                        <a:pt x="1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48F1728-1ABE-44FB-ABFC-23BEDB2FEE90}"/>
                </a:ext>
              </a:extLst>
            </p:cNvPr>
            <p:cNvSpPr txBox="1"/>
            <p:nvPr/>
          </p:nvSpPr>
          <p:spPr>
            <a:xfrm>
              <a:off x="842" y="5714995"/>
              <a:ext cx="10356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Introduction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8A9557A-3171-4B33-8B77-61C7C182FD9D}"/>
              </a:ext>
            </a:extLst>
          </p:cNvPr>
          <p:cNvSpPr/>
          <p:nvPr/>
        </p:nvSpPr>
        <p:spPr>
          <a:xfrm>
            <a:off x="13797" y="1378173"/>
            <a:ext cx="935634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D53C096-0270-453E-BF8B-FB1205FA2952}"/>
              </a:ext>
            </a:extLst>
          </p:cNvPr>
          <p:cNvGrpSpPr/>
          <p:nvPr/>
        </p:nvGrpSpPr>
        <p:grpSpPr>
          <a:xfrm>
            <a:off x="168828" y="1621740"/>
            <a:ext cx="630561" cy="630580"/>
            <a:chOff x="191440" y="5064840"/>
            <a:chExt cx="630561" cy="630580"/>
          </a:xfrm>
          <a:solidFill>
            <a:schemeClr val="accent6"/>
          </a:solidFill>
        </p:grpSpPr>
        <p:sp>
          <p:nvSpPr>
            <p:cNvPr id="108" name="Google Shape;629;p42">
              <a:extLst>
                <a:ext uri="{FF2B5EF4-FFF2-40B4-BE49-F238E27FC236}">
                  <a16:creationId xmlns:a16="http://schemas.microsoft.com/office/drawing/2014/main" id="{293F365F-04EB-456C-A192-C071F8D9295C}"/>
                </a:ext>
              </a:extLst>
            </p:cNvPr>
            <p:cNvSpPr/>
            <p:nvPr/>
          </p:nvSpPr>
          <p:spPr>
            <a:xfrm>
              <a:off x="191440" y="5064840"/>
              <a:ext cx="630561" cy="630580"/>
            </a:xfrm>
            <a:custGeom>
              <a:avLst/>
              <a:gdLst/>
              <a:ahLst/>
              <a:cxnLst/>
              <a:rect l="l" t="t" r="r" b="b"/>
              <a:pathLst>
                <a:path w="33612" h="33613" extrusionOk="0">
                  <a:moveTo>
                    <a:pt x="16806" y="1"/>
                  </a:moveTo>
                  <a:cubicBezTo>
                    <a:pt x="7525" y="1"/>
                    <a:pt x="1" y="7524"/>
                    <a:pt x="1" y="16807"/>
                  </a:cubicBezTo>
                  <a:cubicBezTo>
                    <a:pt x="1" y="26087"/>
                    <a:pt x="7524" y="33612"/>
                    <a:pt x="16806" y="33612"/>
                  </a:cubicBezTo>
                  <a:cubicBezTo>
                    <a:pt x="26087" y="33612"/>
                    <a:pt x="33612" y="26087"/>
                    <a:pt x="33612" y="16807"/>
                  </a:cubicBezTo>
                  <a:cubicBezTo>
                    <a:pt x="33612" y="7524"/>
                    <a:pt x="26087" y="1"/>
                    <a:pt x="168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9" name="Google Shape;15002;p66">
              <a:extLst>
                <a:ext uri="{FF2B5EF4-FFF2-40B4-BE49-F238E27FC236}">
                  <a16:creationId xmlns:a16="http://schemas.microsoft.com/office/drawing/2014/main" id="{4A4342C1-6026-4569-B31A-682BFF111A90}"/>
                </a:ext>
              </a:extLst>
            </p:cNvPr>
            <p:cNvGrpSpPr/>
            <p:nvPr/>
          </p:nvGrpSpPr>
          <p:grpSpPr>
            <a:xfrm>
              <a:off x="368029" y="5282864"/>
              <a:ext cx="252611" cy="258740"/>
              <a:chOff x="908191" y="2832057"/>
              <a:chExt cx="252611" cy="258740"/>
            </a:xfrm>
            <a:grpFill/>
          </p:grpSpPr>
          <p:sp>
            <p:nvSpPr>
              <p:cNvPr id="110" name="Google Shape;15003;p66">
                <a:extLst>
                  <a:ext uri="{FF2B5EF4-FFF2-40B4-BE49-F238E27FC236}">
                    <a16:creationId xmlns:a16="http://schemas.microsoft.com/office/drawing/2014/main" id="{4B8E228A-C28A-406D-BE08-336EEBFD7415}"/>
                  </a:ext>
                </a:extLst>
              </p:cNvPr>
              <p:cNvSpPr/>
              <p:nvPr/>
            </p:nvSpPr>
            <p:spPr>
              <a:xfrm>
                <a:off x="908191" y="3026302"/>
                <a:ext cx="30294" cy="28961"/>
              </a:xfrm>
              <a:custGeom>
                <a:avLst/>
                <a:gdLst/>
                <a:ahLst/>
                <a:cxnLst/>
                <a:rect l="l" t="t" r="r" b="b"/>
                <a:pathLst>
                  <a:path w="954" h="912" extrusionOk="0">
                    <a:moveTo>
                      <a:pt x="763" y="1"/>
                    </a:moveTo>
                    <a:cubicBezTo>
                      <a:pt x="718" y="1"/>
                      <a:pt x="674" y="16"/>
                      <a:pt x="644" y="45"/>
                    </a:cubicBezTo>
                    <a:lnTo>
                      <a:pt x="60" y="629"/>
                    </a:lnTo>
                    <a:cubicBezTo>
                      <a:pt x="1" y="688"/>
                      <a:pt x="1" y="807"/>
                      <a:pt x="60" y="867"/>
                    </a:cubicBezTo>
                    <a:cubicBezTo>
                      <a:pt x="90" y="897"/>
                      <a:pt x="135" y="911"/>
                      <a:pt x="179" y="911"/>
                    </a:cubicBezTo>
                    <a:cubicBezTo>
                      <a:pt x="224" y="911"/>
                      <a:pt x="269" y="897"/>
                      <a:pt x="299" y="867"/>
                    </a:cubicBezTo>
                    <a:lnTo>
                      <a:pt x="882" y="283"/>
                    </a:lnTo>
                    <a:cubicBezTo>
                      <a:pt x="953" y="224"/>
                      <a:pt x="953" y="105"/>
                      <a:pt x="882" y="45"/>
                    </a:cubicBezTo>
                    <a:cubicBezTo>
                      <a:pt x="852" y="16"/>
                      <a:pt x="807" y="1"/>
                      <a:pt x="7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5004;p66">
                <a:extLst>
                  <a:ext uri="{FF2B5EF4-FFF2-40B4-BE49-F238E27FC236}">
                    <a16:creationId xmlns:a16="http://schemas.microsoft.com/office/drawing/2014/main" id="{32DA076C-2961-4C3C-9E59-E6D3309C4D59}"/>
                  </a:ext>
                </a:extLst>
              </p:cNvPr>
              <p:cNvSpPr/>
              <p:nvPr/>
            </p:nvSpPr>
            <p:spPr>
              <a:xfrm>
                <a:off x="943757" y="3061836"/>
                <a:ext cx="30263" cy="28961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12" extrusionOk="0">
                    <a:moveTo>
                      <a:pt x="762" y="1"/>
                    </a:moveTo>
                    <a:cubicBezTo>
                      <a:pt x="717" y="1"/>
                      <a:pt x="673" y="16"/>
                      <a:pt x="643" y="46"/>
                    </a:cubicBezTo>
                    <a:lnTo>
                      <a:pt x="60" y="629"/>
                    </a:lnTo>
                    <a:cubicBezTo>
                      <a:pt x="0" y="688"/>
                      <a:pt x="0" y="807"/>
                      <a:pt x="60" y="867"/>
                    </a:cubicBezTo>
                    <a:cubicBezTo>
                      <a:pt x="89" y="897"/>
                      <a:pt x="134" y="912"/>
                      <a:pt x="179" y="912"/>
                    </a:cubicBezTo>
                    <a:cubicBezTo>
                      <a:pt x="223" y="912"/>
                      <a:pt x="268" y="897"/>
                      <a:pt x="298" y="867"/>
                    </a:cubicBezTo>
                    <a:lnTo>
                      <a:pt x="881" y="284"/>
                    </a:lnTo>
                    <a:cubicBezTo>
                      <a:pt x="953" y="224"/>
                      <a:pt x="953" y="105"/>
                      <a:pt x="881" y="46"/>
                    </a:cubicBezTo>
                    <a:cubicBezTo>
                      <a:pt x="851" y="16"/>
                      <a:pt x="807" y="1"/>
                      <a:pt x="7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5005;p66">
                <a:extLst>
                  <a:ext uri="{FF2B5EF4-FFF2-40B4-BE49-F238E27FC236}">
                    <a16:creationId xmlns:a16="http://schemas.microsoft.com/office/drawing/2014/main" id="{ED199C93-6ADD-45C2-B52D-D311B58EE7F2}"/>
                  </a:ext>
                </a:extLst>
              </p:cNvPr>
              <p:cNvSpPr/>
              <p:nvPr/>
            </p:nvSpPr>
            <p:spPr>
              <a:xfrm>
                <a:off x="926355" y="3044085"/>
                <a:ext cx="29881" cy="28579"/>
              </a:xfrm>
              <a:custGeom>
                <a:avLst/>
                <a:gdLst/>
                <a:ahLst/>
                <a:cxnLst/>
                <a:rect l="l" t="t" r="r" b="b"/>
                <a:pathLst>
                  <a:path w="941" h="900" extrusionOk="0">
                    <a:moveTo>
                      <a:pt x="762" y="0"/>
                    </a:moveTo>
                    <a:cubicBezTo>
                      <a:pt x="718" y="0"/>
                      <a:pt x="673" y="15"/>
                      <a:pt x="643" y="45"/>
                    </a:cubicBezTo>
                    <a:lnTo>
                      <a:pt x="60" y="616"/>
                    </a:lnTo>
                    <a:cubicBezTo>
                      <a:pt x="0" y="676"/>
                      <a:pt x="0" y="795"/>
                      <a:pt x="60" y="855"/>
                    </a:cubicBezTo>
                    <a:cubicBezTo>
                      <a:pt x="90" y="884"/>
                      <a:pt x="134" y="899"/>
                      <a:pt x="179" y="899"/>
                    </a:cubicBezTo>
                    <a:cubicBezTo>
                      <a:pt x="224" y="899"/>
                      <a:pt x="268" y="884"/>
                      <a:pt x="298" y="855"/>
                    </a:cubicBezTo>
                    <a:lnTo>
                      <a:pt x="881" y="283"/>
                    </a:lnTo>
                    <a:cubicBezTo>
                      <a:pt x="941" y="224"/>
                      <a:pt x="941" y="116"/>
                      <a:pt x="881" y="45"/>
                    </a:cubicBezTo>
                    <a:cubicBezTo>
                      <a:pt x="852" y="15"/>
                      <a:pt x="807" y="0"/>
                      <a:pt x="7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5007;p66">
                <a:extLst>
                  <a:ext uri="{FF2B5EF4-FFF2-40B4-BE49-F238E27FC236}">
                    <a16:creationId xmlns:a16="http://schemas.microsoft.com/office/drawing/2014/main" id="{4268A17F-4344-4B1F-B57C-DCA7288C9D63}"/>
                  </a:ext>
                </a:extLst>
              </p:cNvPr>
              <p:cNvSpPr/>
              <p:nvPr/>
            </p:nvSpPr>
            <p:spPr>
              <a:xfrm>
                <a:off x="1070396" y="2832057"/>
                <a:ext cx="90406" cy="6903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174" extrusionOk="0">
                    <a:moveTo>
                      <a:pt x="1730" y="0"/>
                    </a:moveTo>
                    <a:cubicBezTo>
                      <a:pt x="1668" y="0"/>
                      <a:pt x="1610" y="44"/>
                      <a:pt x="1584" y="114"/>
                    </a:cubicBezTo>
                    <a:cubicBezTo>
                      <a:pt x="1537" y="197"/>
                      <a:pt x="1584" y="293"/>
                      <a:pt x="1668" y="328"/>
                    </a:cubicBezTo>
                    <a:cubicBezTo>
                      <a:pt x="2179" y="554"/>
                      <a:pt x="2299" y="1221"/>
                      <a:pt x="1906" y="1614"/>
                    </a:cubicBezTo>
                    <a:cubicBezTo>
                      <a:pt x="1751" y="1769"/>
                      <a:pt x="1551" y="1846"/>
                      <a:pt x="1350" y="1846"/>
                    </a:cubicBezTo>
                    <a:cubicBezTo>
                      <a:pt x="1150" y="1846"/>
                      <a:pt x="947" y="1769"/>
                      <a:pt x="786" y="1614"/>
                    </a:cubicBezTo>
                    <a:cubicBezTo>
                      <a:pt x="405" y="1221"/>
                      <a:pt x="525" y="566"/>
                      <a:pt x="1025" y="328"/>
                    </a:cubicBezTo>
                    <a:cubicBezTo>
                      <a:pt x="1120" y="293"/>
                      <a:pt x="1144" y="197"/>
                      <a:pt x="1120" y="114"/>
                    </a:cubicBezTo>
                    <a:cubicBezTo>
                      <a:pt x="1083" y="41"/>
                      <a:pt x="1019" y="10"/>
                      <a:pt x="954" y="10"/>
                    </a:cubicBezTo>
                    <a:cubicBezTo>
                      <a:pt x="934" y="10"/>
                      <a:pt x="913" y="13"/>
                      <a:pt x="894" y="19"/>
                    </a:cubicBezTo>
                    <a:cubicBezTo>
                      <a:pt x="179" y="352"/>
                      <a:pt x="1" y="1281"/>
                      <a:pt x="572" y="1852"/>
                    </a:cubicBezTo>
                    <a:cubicBezTo>
                      <a:pt x="786" y="2078"/>
                      <a:pt x="1072" y="2174"/>
                      <a:pt x="1370" y="2174"/>
                    </a:cubicBezTo>
                    <a:cubicBezTo>
                      <a:pt x="2334" y="2162"/>
                      <a:pt x="2846" y="947"/>
                      <a:pt x="2132" y="245"/>
                    </a:cubicBezTo>
                    <a:cubicBezTo>
                      <a:pt x="2037" y="150"/>
                      <a:pt x="1918" y="66"/>
                      <a:pt x="1798" y="19"/>
                    </a:cubicBezTo>
                    <a:cubicBezTo>
                      <a:pt x="1776" y="6"/>
                      <a:pt x="1753" y="0"/>
                      <a:pt x="17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0E9BA8EF-6A3A-4EA3-B39A-61E8AA6C1901}"/>
              </a:ext>
            </a:extLst>
          </p:cNvPr>
          <p:cNvSpPr txBox="1"/>
          <p:nvPr/>
        </p:nvSpPr>
        <p:spPr>
          <a:xfrm>
            <a:off x="5967" y="2271895"/>
            <a:ext cx="9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Data and Methods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BCF15A9-0FC3-483A-B2EF-B001DE80D168}"/>
              </a:ext>
            </a:extLst>
          </p:cNvPr>
          <p:cNvSpPr/>
          <p:nvPr/>
        </p:nvSpPr>
        <p:spPr>
          <a:xfrm>
            <a:off x="21769" y="4085748"/>
            <a:ext cx="937188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C0A29B2-556D-4EBF-8F21-8CC23E43E8AB}"/>
              </a:ext>
            </a:extLst>
          </p:cNvPr>
          <p:cNvGrpSpPr/>
          <p:nvPr/>
        </p:nvGrpSpPr>
        <p:grpSpPr>
          <a:xfrm>
            <a:off x="-3068" y="4329315"/>
            <a:ext cx="957262" cy="896376"/>
            <a:chOff x="33342" y="5064840"/>
            <a:chExt cx="957262" cy="896376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7950F7CE-D51B-4A4B-8279-2AC7668AC8E2}"/>
                </a:ext>
              </a:extLst>
            </p:cNvPr>
            <p:cNvGrpSpPr/>
            <p:nvPr/>
          </p:nvGrpSpPr>
          <p:grpSpPr>
            <a:xfrm>
              <a:off x="191440" y="5064840"/>
              <a:ext cx="630561" cy="630580"/>
              <a:chOff x="191440" y="5064840"/>
              <a:chExt cx="630561" cy="630580"/>
            </a:xfrm>
            <a:solidFill>
              <a:schemeClr val="accent6"/>
            </a:solidFill>
          </p:grpSpPr>
          <p:sp>
            <p:nvSpPr>
              <p:cNvPr id="156" name="Google Shape;629;p42">
                <a:extLst>
                  <a:ext uri="{FF2B5EF4-FFF2-40B4-BE49-F238E27FC236}">
                    <a16:creationId xmlns:a16="http://schemas.microsoft.com/office/drawing/2014/main" id="{493C168A-F0AD-4E56-99D7-4500B0F1639C}"/>
                  </a:ext>
                </a:extLst>
              </p:cNvPr>
              <p:cNvSpPr/>
              <p:nvPr/>
            </p:nvSpPr>
            <p:spPr>
              <a:xfrm>
                <a:off x="191440" y="5064840"/>
                <a:ext cx="630561" cy="630580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33613" extrusionOk="0">
                    <a:moveTo>
                      <a:pt x="16806" y="1"/>
                    </a:moveTo>
                    <a:cubicBezTo>
                      <a:pt x="7525" y="1"/>
                      <a:pt x="1" y="7524"/>
                      <a:pt x="1" y="16807"/>
                    </a:cubicBezTo>
                    <a:cubicBezTo>
                      <a:pt x="1" y="26087"/>
                      <a:pt x="7524" y="33612"/>
                      <a:pt x="16806" y="33612"/>
                    </a:cubicBezTo>
                    <a:cubicBezTo>
                      <a:pt x="26087" y="33612"/>
                      <a:pt x="33612" y="26087"/>
                      <a:pt x="33612" y="16807"/>
                    </a:cubicBezTo>
                    <a:cubicBezTo>
                      <a:pt x="33612" y="7524"/>
                      <a:pt x="26087" y="1"/>
                      <a:pt x="168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002;p66">
                <a:extLst>
                  <a:ext uri="{FF2B5EF4-FFF2-40B4-BE49-F238E27FC236}">
                    <a16:creationId xmlns:a16="http://schemas.microsoft.com/office/drawing/2014/main" id="{4BBDF217-B79A-4524-A9BF-F1C57E477B0D}"/>
                  </a:ext>
                </a:extLst>
              </p:cNvPr>
              <p:cNvGrpSpPr/>
              <p:nvPr/>
            </p:nvGrpSpPr>
            <p:grpSpPr>
              <a:xfrm>
                <a:off x="368029" y="5282864"/>
                <a:ext cx="252611" cy="258740"/>
                <a:chOff x="908191" y="2832057"/>
                <a:chExt cx="252611" cy="258740"/>
              </a:xfrm>
              <a:grpFill/>
            </p:grpSpPr>
            <p:sp>
              <p:nvSpPr>
                <p:cNvPr id="158" name="Google Shape;15003;p66">
                  <a:extLst>
                    <a:ext uri="{FF2B5EF4-FFF2-40B4-BE49-F238E27FC236}">
                      <a16:creationId xmlns:a16="http://schemas.microsoft.com/office/drawing/2014/main" id="{6682E24F-304A-42FA-BE72-2628C39F03CC}"/>
                    </a:ext>
                  </a:extLst>
                </p:cNvPr>
                <p:cNvSpPr/>
                <p:nvPr/>
              </p:nvSpPr>
              <p:spPr>
                <a:xfrm>
                  <a:off x="908191" y="3026302"/>
                  <a:ext cx="30294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912" extrusionOk="0">
                      <a:moveTo>
                        <a:pt x="763" y="1"/>
                      </a:moveTo>
                      <a:cubicBezTo>
                        <a:pt x="718" y="1"/>
                        <a:pt x="674" y="16"/>
                        <a:pt x="644" y="45"/>
                      </a:cubicBezTo>
                      <a:lnTo>
                        <a:pt x="60" y="629"/>
                      </a:lnTo>
                      <a:cubicBezTo>
                        <a:pt x="1" y="688"/>
                        <a:pt x="1" y="807"/>
                        <a:pt x="60" y="867"/>
                      </a:cubicBezTo>
                      <a:cubicBezTo>
                        <a:pt x="90" y="897"/>
                        <a:pt x="135" y="911"/>
                        <a:pt x="179" y="911"/>
                      </a:cubicBezTo>
                      <a:cubicBezTo>
                        <a:pt x="224" y="911"/>
                        <a:pt x="269" y="897"/>
                        <a:pt x="299" y="867"/>
                      </a:cubicBezTo>
                      <a:lnTo>
                        <a:pt x="882" y="283"/>
                      </a:lnTo>
                      <a:cubicBezTo>
                        <a:pt x="953" y="224"/>
                        <a:pt x="953" y="105"/>
                        <a:pt x="882" y="45"/>
                      </a:cubicBezTo>
                      <a:cubicBezTo>
                        <a:pt x="852" y="16"/>
                        <a:pt x="807" y="1"/>
                        <a:pt x="7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004;p66">
                  <a:extLst>
                    <a:ext uri="{FF2B5EF4-FFF2-40B4-BE49-F238E27FC236}">
                      <a16:creationId xmlns:a16="http://schemas.microsoft.com/office/drawing/2014/main" id="{E13790E1-7A4A-4C46-B997-1DB8CE859B87}"/>
                    </a:ext>
                  </a:extLst>
                </p:cNvPr>
                <p:cNvSpPr/>
                <p:nvPr/>
              </p:nvSpPr>
              <p:spPr>
                <a:xfrm>
                  <a:off x="943757" y="3061836"/>
                  <a:ext cx="30263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912" extrusionOk="0">
                      <a:moveTo>
                        <a:pt x="762" y="1"/>
                      </a:moveTo>
                      <a:cubicBezTo>
                        <a:pt x="717" y="1"/>
                        <a:pt x="673" y="16"/>
                        <a:pt x="643" y="46"/>
                      </a:cubicBezTo>
                      <a:lnTo>
                        <a:pt x="60" y="629"/>
                      </a:lnTo>
                      <a:cubicBezTo>
                        <a:pt x="0" y="688"/>
                        <a:pt x="0" y="807"/>
                        <a:pt x="60" y="867"/>
                      </a:cubicBezTo>
                      <a:cubicBezTo>
                        <a:pt x="89" y="897"/>
                        <a:pt x="134" y="912"/>
                        <a:pt x="179" y="912"/>
                      </a:cubicBezTo>
                      <a:cubicBezTo>
                        <a:pt x="223" y="912"/>
                        <a:pt x="268" y="897"/>
                        <a:pt x="298" y="867"/>
                      </a:cubicBezTo>
                      <a:lnTo>
                        <a:pt x="881" y="284"/>
                      </a:lnTo>
                      <a:cubicBezTo>
                        <a:pt x="953" y="224"/>
                        <a:pt x="953" y="105"/>
                        <a:pt x="881" y="46"/>
                      </a:cubicBezTo>
                      <a:cubicBezTo>
                        <a:pt x="851" y="16"/>
                        <a:pt x="807" y="1"/>
                        <a:pt x="7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5005;p66">
                  <a:extLst>
                    <a:ext uri="{FF2B5EF4-FFF2-40B4-BE49-F238E27FC236}">
                      <a16:creationId xmlns:a16="http://schemas.microsoft.com/office/drawing/2014/main" id="{82E8D774-B846-4C69-B984-B9B850BD7B46}"/>
                    </a:ext>
                  </a:extLst>
                </p:cNvPr>
                <p:cNvSpPr/>
                <p:nvPr/>
              </p:nvSpPr>
              <p:spPr>
                <a:xfrm>
                  <a:off x="926355" y="3044085"/>
                  <a:ext cx="29881" cy="2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00" extrusionOk="0">
                      <a:moveTo>
                        <a:pt x="762" y="0"/>
                      </a:moveTo>
                      <a:cubicBezTo>
                        <a:pt x="718" y="0"/>
                        <a:pt x="673" y="15"/>
                        <a:pt x="643" y="45"/>
                      </a:cubicBezTo>
                      <a:lnTo>
                        <a:pt x="60" y="616"/>
                      </a:lnTo>
                      <a:cubicBezTo>
                        <a:pt x="0" y="676"/>
                        <a:pt x="0" y="795"/>
                        <a:pt x="60" y="855"/>
                      </a:cubicBezTo>
                      <a:cubicBezTo>
                        <a:pt x="90" y="884"/>
                        <a:pt x="134" y="899"/>
                        <a:pt x="179" y="899"/>
                      </a:cubicBezTo>
                      <a:cubicBezTo>
                        <a:pt x="224" y="899"/>
                        <a:pt x="268" y="884"/>
                        <a:pt x="298" y="855"/>
                      </a:cubicBezTo>
                      <a:lnTo>
                        <a:pt x="881" y="283"/>
                      </a:lnTo>
                      <a:cubicBezTo>
                        <a:pt x="941" y="224"/>
                        <a:pt x="941" y="116"/>
                        <a:pt x="881" y="45"/>
                      </a:cubicBezTo>
                      <a:cubicBezTo>
                        <a:pt x="852" y="15"/>
                        <a:pt x="807" y="0"/>
                        <a:pt x="76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5007;p66">
                  <a:extLst>
                    <a:ext uri="{FF2B5EF4-FFF2-40B4-BE49-F238E27FC236}">
                      <a16:creationId xmlns:a16="http://schemas.microsoft.com/office/drawing/2014/main" id="{7BC164B4-4DFE-4905-9CE8-D370A50F7806}"/>
                    </a:ext>
                  </a:extLst>
                </p:cNvPr>
                <p:cNvSpPr/>
                <p:nvPr/>
              </p:nvSpPr>
              <p:spPr>
                <a:xfrm>
                  <a:off x="1070396" y="2832057"/>
                  <a:ext cx="90406" cy="69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174" extrusionOk="0">
                      <a:moveTo>
                        <a:pt x="1730" y="0"/>
                      </a:moveTo>
                      <a:cubicBezTo>
                        <a:pt x="1668" y="0"/>
                        <a:pt x="1610" y="44"/>
                        <a:pt x="1584" y="114"/>
                      </a:cubicBezTo>
                      <a:cubicBezTo>
                        <a:pt x="1537" y="197"/>
                        <a:pt x="1584" y="293"/>
                        <a:pt x="1668" y="328"/>
                      </a:cubicBezTo>
                      <a:cubicBezTo>
                        <a:pt x="2179" y="554"/>
                        <a:pt x="2299" y="1221"/>
                        <a:pt x="1906" y="1614"/>
                      </a:cubicBezTo>
                      <a:cubicBezTo>
                        <a:pt x="1751" y="1769"/>
                        <a:pt x="1551" y="1846"/>
                        <a:pt x="1350" y="1846"/>
                      </a:cubicBezTo>
                      <a:cubicBezTo>
                        <a:pt x="1150" y="1846"/>
                        <a:pt x="947" y="1769"/>
                        <a:pt x="786" y="1614"/>
                      </a:cubicBezTo>
                      <a:cubicBezTo>
                        <a:pt x="405" y="1221"/>
                        <a:pt x="525" y="566"/>
                        <a:pt x="1025" y="328"/>
                      </a:cubicBezTo>
                      <a:cubicBezTo>
                        <a:pt x="1120" y="293"/>
                        <a:pt x="1144" y="197"/>
                        <a:pt x="1120" y="114"/>
                      </a:cubicBezTo>
                      <a:cubicBezTo>
                        <a:pt x="1083" y="41"/>
                        <a:pt x="1019" y="10"/>
                        <a:pt x="954" y="10"/>
                      </a:cubicBezTo>
                      <a:cubicBezTo>
                        <a:pt x="934" y="10"/>
                        <a:pt x="913" y="13"/>
                        <a:pt x="894" y="19"/>
                      </a:cubicBezTo>
                      <a:cubicBezTo>
                        <a:pt x="179" y="352"/>
                        <a:pt x="1" y="1281"/>
                        <a:pt x="572" y="1852"/>
                      </a:cubicBezTo>
                      <a:cubicBezTo>
                        <a:pt x="786" y="2078"/>
                        <a:pt x="1072" y="2174"/>
                        <a:pt x="1370" y="2174"/>
                      </a:cubicBezTo>
                      <a:cubicBezTo>
                        <a:pt x="2334" y="2162"/>
                        <a:pt x="2846" y="947"/>
                        <a:pt x="2132" y="245"/>
                      </a:cubicBezTo>
                      <a:cubicBezTo>
                        <a:pt x="2037" y="150"/>
                        <a:pt x="1918" y="66"/>
                        <a:pt x="1798" y="19"/>
                      </a:cubicBezTo>
                      <a:cubicBezTo>
                        <a:pt x="1776" y="6"/>
                        <a:pt x="1753" y="0"/>
                        <a:pt x="1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D637F9B-8184-4713-8347-42CDF571329D}"/>
                </a:ext>
              </a:extLst>
            </p:cNvPr>
            <p:cNvSpPr txBox="1"/>
            <p:nvPr/>
          </p:nvSpPr>
          <p:spPr>
            <a:xfrm>
              <a:off x="33342" y="5714995"/>
              <a:ext cx="9572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Discussion</a:t>
              </a:r>
            </a:p>
          </p:txBody>
        </p:sp>
      </p:grp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99068B5-D022-4B50-8333-01807F0D150A}"/>
              </a:ext>
            </a:extLst>
          </p:cNvPr>
          <p:cNvSpPr/>
          <p:nvPr/>
        </p:nvSpPr>
        <p:spPr>
          <a:xfrm>
            <a:off x="16515" y="5463921"/>
            <a:ext cx="937188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5855167-E80B-42B8-A489-00A933202377}"/>
              </a:ext>
            </a:extLst>
          </p:cNvPr>
          <p:cNvGrpSpPr/>
          <p:nvPr/>
        </p:nvGrpSpPr>
        <p:grpSpPr>
          <a:xfrm>
            <a:off x="-3559" y="5925512"/>
            <a:ext cx="957262" cy="847629"/>
            <a:chOff x="23816" y="5282864"/>
            <a:chExt cx="957262" cy="847629"/>
          </a:xfrm>
        </p:grpSpPr>
        <p:grpSp>
          <p:nvGrpSpPr>
            <p:cNvPr id="169" name="Google Shape;15002;p66">
              <a:extLst>
                <a:ext uri="{FF2B5EF4-FFF2-40B4-BE49-F238E27FC236}">
                  <a16:creationId xmlns:a16="http://schemas.microsoft.com/office/drawing/2014/main" id="{D5F0FF20-A519-48CF-8411-462DF6616CE2}"/>
                </a:ext>
              </a:extLst>
            </p:cNvPr>
            <p:cNvGrpSpPr/>
            <p:nvPr/>
          </p:nvGrpSpPr>
          <p:grpSpPr>
            <a:xfrm>
              <a:off x="368029" y="5282864"/>
              <a:ext cx="252611" cy="258740"/>
              <a:chOff x="908191" y="2832057"/>
              <a:chExt cx="252611" cy="258740"/>
            </a:xfrm>
            <a:solidFill>
              <a:schemeClr val="accent6"/>
            </a:solidFill>
          </p:grpSpPr>
          <p:sp>
            <p:nvSpPr>
              <p:cNvPr id="170" name="Google Shape;15003;p66">
                <a:extLst>
                  <a:ext uri="{FF2B5EF4-FFF2-40B4-BE49-F238E27FC236}">
                    <a16:creationId xmlns:a16="http://schemas.microsoft.com/office/drawing/2014/main" id="{94389B9F-A70A-48B9-BF28-97A6D803B1B3}"/>
                  </a:ext>
                </a:extLst>
              </p:cNvPr>
              <p:cNvSpPr/>
              <p:nvPr/>
            </p:nvSpPr>
            <p:spPr>
              <a:xfrm>
                <a:off x="908191" y="3026302"/>
                <a:ext cx="30294" cy="28961"/>
              </a:xfrm>
              <a:custGeom>
                <a:avLst/>
                <a:gdLst/>
                <a:ahLst/>
                <a:cxnLst/>
                <a:rect l="l" t="t" r="r" b="b"/>
                <a:pathLst>
                  <a:path w="954" h="912" extrusionOk="0">
                    <a:moveTo>
                      <a:pt x="763" y="1"/>
                    </a:moveTo>
                    <a:cubicBezTo>
                      <a:pt x="718" y="1"/>
                      <a:pt x="674" y="16"/>
                      <a:pt x="644" y="45"/>
                    </a:cubicBezTo>
                    <a:lnTo>
                      <a:pt x="60" y="629"/>
                    </a:lnTo>
                    <a:cubicBezTo>
                      <a:pt x="1" y="688"/>
                      <a:pt x="1" y="807"/>
                      <a:pt x="60" y="867"/>
                    </a:cubicBezTo>
                    <a:cubicBezTo>
                      <a:pt x="90" y="897"/>
                      <a:pt x="135" y="911"/>
                      <a:pt x="179" y="911"/>
                    </a:cubicBezTo>
                    <a:cubicBezTo>
                      <a:pt x="224" y="911"/>
                      <a:pt x="269" y="897"/>
                      <a:pt x="299" y="867"/>
                    </a:cubicBezTo>
                    <a:lnTo>
                      <a:pt x="882" y="283"/>
                    </a:lnTo>
                    <a:cubicBezTo>
                      <a:pt x="953" y="224"/>
                      <a:pt x="953" y="105"/>
                      <a:pt x="882" y="45"/>
                    </a:cubicBezTo>
                    <a:cubicBezTo>
                      <a:pt x="852" y="16"/>
                      <a:pt x="807" y="1"/>
                      <a:pt x="7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5004;p66">
                <a:extLst>
                  <a:ext uri="{FF2B5EF4-FFF2-40B4-BE49-F238E27FC236}">
                    <a16:creationId xmlns:a16="http://schemas.microsoft.com/office/drawing/2014/main" id="{719508A5-3774-417E-8CCB-C8118EB893FE}"/>
                  </a:ext>
                </a:extLst>
              </p:cNvPr>
              <p:cNvSpPr/>
              <p:nvPr/>
            </p:nvSpPr>
            <p:spPr>
              <a:xfrm>
                <a:off x="943757" y="3061836"/>
                <a:ext cx="30263" cy="28961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12" extrusionOk="0">
                    <a:moveTo>
                      <a:pt x="762" y="1"/>
                    </a:moveTo>
                    <a:cubicBezTo>
                      <a:pt x="717" y="1"/>
                      <a:pt x="673" y="16"/>
                      <a:pt x="643" y="46"/>
                    </a:cubicBezTo>
                    <a:lnTo>
                      <a:pt x="60" y="629"/>
                    </a:lnTo>
                    <a:cubicBezTo>
                      <a:pt x="0" y="688"/>
                      <a:pt x="0" y="807"/>
                      <a:pt x="60" y="867"/>
                    </a:cubicBezTo>
                    <a:cubicBezTo>
                      <a:pt x="89" y="897"/>
                      <a:pt x="134" y="912"/>
                      <a:pt x="179" y="912"/>
                    </a:cubicBezTo>
                    <a:cubicBezTo>
                      <a:pt x="223" y="912"/>
                      <a:pt x="268" y="897"/>
                      <a:pt x="298" y="867"/>
                    </a:cubicBezTo>
                    <a:lnTo>
                      <a:pt x="881" y="284"/>
                    </a:lnTo>
                    <a:cubicBezTo>
                      <a:pt x="953" y="224"/>
                      <a:pt x="953" y="105"/>
                      <a:pt x="881" y="46"/>
                    </a:cubicBezTo>
                    <a:cubicBezTo>
                      <a:pt x="851" y="16"/>
                      <a:pt x="807" y="1"/>
                      <a:pt x="7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5005;p66">
                <a:extLst>
                  <a:ext uri="{FF2B5EF4-FFF2-40B4-BE49-F238E27FC236}">
                    <a16:creationId xmlns:a16="http://schemas.microsoft.com/office/drawing/2014/main" id="{7DADCAA4-2EE4-4B5D-9A61-8CF005AC1E5F}"/>
                  </a:ext>
                </a:extLst>
              </p:cNvPr>
              <p:cNvSpPr/>
              <p:nvPr/>
            </p:nvSpPr>
            <p:spPr>
              <a:xfrm>
                <a:off x="926355" y="3044085"/>
                <a:ext cx="29881" cy="28579"/>
              </a:xfrm>
              <a:custGeom>
                <a:avLst/>
                <a:gdLst/>
                <a:ahLst/>
                <a:cxnLst/>
                <a:rect l="l" t="t" r="r" b="b"/>
                <a:pathLst>
                  <a:path w="941" h="900" extrusionOk="0">
                    <a:moveTo>
                      <a:pt x="762" y="0"/>
                    </a:moveTo>
                    <a:cubicBezTo>
                      <a:pt x="718" y="0"/>
                      <a:pt x="673" y="15"/>
                      <a:pt x="643" y="45"/>
                    </a:cubicBezTo>
                    <a:lnTo>
                      <a:pt x="60" y="616"/>
                    </a:lnTo>
                    <a:cubicBezTo>
                      <a:pt x="0" y="676"/>
                      <a:pt x="0" y="795"/>
                      <a:pt x="60" y="855"/>
                    </a:cubicBezTo>
                    <a:cubicBezTo>
                      <a:pt x="90" y="884"/>
                      <a:pt x="134" y="899"/>
                      <a:pt x="179" y="899"/>
                    </a:cubicBezTo>
                    <a:cubicBezTo>
                      <a:pt x="224" y="899"/>
                      <a:pt x="268" y="884"/>
                      <a:pt x="298" y="855"/>
                    </a:cubicBezTo>
                    <a:lnTo>
                      <a:pt x="881" y="283"/>
                    </a:lnTo>
                    <a:cubicBezTo>
                      <a:pt x="941" y="224"/>
                      <a:pt x="941" y="116"/>
                      <a:pt x="881" y="45"/>
                    </a:cubicBezTo>
                    <a:cubicBezTo>
                      <a:pt x="852" y="15"/>
                      <a:pt x="807" y="0"/>
                      <a:pt x="7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5007;p66">
                <a:extLst>
                  <a:ext uri="{FF2B5EF4-FFF2-40B4-BE49-F238E27FC236}">
                    <a16:creationId xmlns:a16="http://schemas.microsoft.com/office/drawing/2014/main" id="{FFE49585-8E57-4D98-86A1-92A7C575C9B6}"/>
                  </a:ext>
                </a:extLst>
              </p:cNvPr>
              <p:cNvSpPr/>
              <p:nvPr/>
            </p:nvSpPr>
            <p:spPr>
              <a:xfrm>
                <a:off x="1070396" y="2832057"/>
                <a:ext cx="90406" cy="6903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174" extrusionOk="0">
                    <a:moveTo>
                      <a:pt x="1730" y="0"/>
                    </a:moveTo>
                    <a:cubicBezTo>
                      <a:pt x="1668" y="0"/>
                      <a:pt x="1610" y="44"/>
                      <a:pt x="1584" y="114"/>
                    </a:cubicBezTo>
                    <a:cubicBezTo>
                      <a:pt x="1537" y="197"/>
                      <a:pt x="1584" y="293"/>
                      <a:pt x="1668" y="328"/>
                    </a:cubicBezTo>
                    <a:cubicBezTo>
                      <a:pt x="2179" y="554"/>
                      <a:pt x="2299" y="1221"/>
                      <a:pt x="1906" y="1614"/>
                    </a:cubicBezTo>
                    <a:cubicBezTo>
                      <a:pt x="1751" y="1769"/>
                      <a:pt x="1551" y="1846"/>
                      <a:pt x="1350" y="1846"/>
                    </a:cubicBezTo>
                    <a:cubicBezTo>
                      <a:pt x="1150" y="1846"/>
                      <a:pt x="947" y="1769"/>
                      <a:pt x="786" y="1614"/>
                    </a:cubicBezTo>
                    <a:cubicBezTo>
                      <a:pt x="405" y="1221"/>
                      <a:pt x="525" y="566"/>
                      <a:pt x="1025" y="328"/>
                    </a:cubicBezTo>
                    <a:cubicBezTo>
                      <a:pt x="1120" y="293"/>
                      <a:pt x="1144" y="197"/>
                      <a:pt x="1120" y="114"/>
                    </a:cubicBezTo>
                    <a:cubicBezTo>
                      <a:pt x="1083" y="41"/>
                      <a:pt x="1019" y="10"/>
                      <a:pt x="954" y="10"/>
                    </a:cubicBezTo>
                    <a:cubicBezTo>
                      <a:pt x="934" y="10"/>
                      <a:pt x="913" y="13"/>
                      <a:pt x="894" y="19"/>
                    </a:cubicBezTo>
                    <a:cubicBezTo>
                      <a:pt x="179" y="352"/>
                      <a:pt x="1" y="1281"/>
                      <a:pt x="572" y="1852"/>
                    </a:cubicBezTo>
                    <a:cubicBezTo>
                      <a:pt x="786" y="2078"/>
                      <a:pt x="1072" y="2174"/>
                      <a:pt x="1370" y="2174"/>
                    </a:cubicBezTo>
                    <a:cubicBezTo>
                      <a:pt x="2334" y="2162"/>
                      <a:pt x="2846" y="947"/>
                      <a:pt x="2132" y="245"/>
                    </a:cubicBezTo>
                    <a:cubicBezTo>
                      <a:pt x="2037" y="150"/>
                      <a:pt x="1918" y="66"/>
                      <a:pt x="1798" y="19"/>
                    </a:cubicBezTo>
                    <a:cubicBezTo>
                      <a:pt x="1776" y="6"/>
                      <a:pt x="1753" y="0"/>
                      <a:pt x="17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68470D1-DA28-42AE-B40C-53197064FBFF}"/>
                </a:ext>
              </a:extLst>
            </p:cNvPr>
            <p:cNvSpPr txBox="1"/>
            <p:nvPr/>
          </p:nvSpPr>
          <p:spPr>
            <a:xfrm>
              <a:off x="23816" y="5714995"/>
              <a:ext cx="95726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Future Directions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5386D9C-2590-42CA-AF18-E425EF68526A}"/>
              </a:ext>
            </a:extLst>
          </p:cNvPr>
          <p:cNvSpPr/>
          <p:nvPr/>
        </p:nvSpPr>
        <p:spPr>
          <a:xfrm>
            <a:off x="16514" y="2714148"/>
            <a:ext cx="932917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6D31975-D706-4B39-8037-77A1691567BA}"/>
              </a:ext>
            </a:extLst>
          </p:cNvPr>
          <p:cNvGrpSpPr/>
          <p:nvPr/>
        </p:nvGrpSpPr>
        <p:grpSpPr>
          <a:xfrm>
            <a:off x="8684" y="2957715"/>
            <a:ext cx="957262" cy="896376"/>
            <a:chOff x="28579" y="5064840"/>
            <a:chExt cx="957262" cy="896376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5D0A88B-B3C1-4D7F-90AF-B3BEF6D61B3A}"/>
                </a:ext>
              </a:extLst>
            </p:cNvPr>
            <p:cNvGrpSpPr/>
            <p:nvPr/>
          </p:nvGrpSpPr>
          <p:grpSpPr>
            <a:xfrm>
              <a:off x="191440" y="5064840"/>
              <a:ext cx="630561" cy="630580"/>
              <a:chOff x="191440" y="5064840"/>
              <a:chExt cx="630561" cy="630580"/>
            </a:xfrm>
            <a:solidFill>
              <a:schemeClr val="accent6"/>
            </a:solidFill>
          </p:grpSpPr>
          <p:sp>
            <p:nvSpPr>
              <p:cNvPr id="180" name="Google Shape;629;p42">
                <a:extLst>
                  <a:ext uri="{FF2B5EF4-FFF2-40B4-BE49-F238E27FC236}">
                    <a16:creationId xmlns:a16="http://schemas.microsoft.com/office/drawing/2014/main" id="{72699D5A-FE3E-44A3-9E97-E3A9F68C53CD}"/>
                  </a:ext>
                </a:extLst>
              </p:cNvPr>
              <p:cNvSpPr/>
              <p:nvPr/>
            </p:nvSpPr>
            <p:spPr>
              <a:xfrm>
                <a:off x="191440" y="5064840"/>
                <a:ext cx="630561" cy="630580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33613" extrusionOk="0">
                    <a:moveTo>
                      <a:pt x="16806" y="1"/>
                    </a:moveTo>
                    <a:cubicBezTo>
                      <a:pt x="7525" y="1"/>
                      <a:pt x="1" y="7524"/>
                      <a:pt x="1" y="16807"/>
                    </a:cubicBezTo>
                    <a:cubicBezTo>
                      <a:pt x="1" y="26087"/>
                      <a:pt x="7524" y="33612"/>
                      <a:pt x="16806" y="33612"/>
                    </a:cubicBezTo>
                    <a:cubicBezTo>
                      <a:pt x="26087" y="33612"/>
                      <a:pt x="33612" y="26087"/>
                      <a:pt x="33612" y="16807"/>
                    </a:cubicBezTo>
                    <a:cubicBezTo>
                      <a:pt x="33612" y="7524"/>
                      <a:pt x="26087" y="1"/>
                      <a:pt x="168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1" name="Google Shape;15002;p66">
                <a:extLst>
                  <a:ext uri="{FF2B5EF4-FFF2-40B4-BE49-F238E27FC236}">
                    <a16:creationId xmlns:a16="http://schemas.microsoft.com/office/drawing/2014/main" id="{B62D4457-4814-4FCD-A72C-BE2FB15B2BB1}"/>
                  </a:ext>
                </a:extLst>
              </p:cNvPr>
              <p:cNvGrpSpPr/>
              <p:nvPr/>
            </p:nvGrpSpPr>
            <p:grpSpPr>
              <a:xfrm>
                <a:off x="368029" y="5282864"/>
                <a:ext cx="252611" cy="258740"/>
                <a:chOff x="908191" y="2832057"/>
                <a:chExt cx="252611" cy="258740"/>
              </a:xfrm>
              <a:grpFill/>
            </p:grpSpPr>
            <p:sp>
              <p:nvSpPr>
                <p:cNvPr id="182" name="Google Shape;15003;p66">
                  <a:extLst>
                    <a:ext uri="{FF2B5EF4-FFF2-40B4-BE49-F238E27FC236}">
                      <a16:creationId xmlns:a16="http://schemas.microsoft.com/office/drawing/2014/main" id="{0E4A1CB9-54CE-4FDB-8170-F8C366DE02C2}"/>
                    </a:ext>
                  </a:extLst>
                </p:cNvPr>
                <p:cNvSpPr/>
                <p:nvPr/>
              </p:nvSpPr>
              <p:spPr>
                <a:xfrm>
                  <a:off x="908191" y="3026302"/>
                  <a:ext cx="30294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912" extrusionOk="0">
                      <a:moveTo>
                        <a:pt x="763" y="1"/>
                      </a:moveTo>
                      <a:cubicBezTo>
                        <a:pt x="718" y="1"/>
                        <a:pt x="674" y="16"/>
                        <a:pt x="644" y="45"/>
                      </a:cubicBezTo>
                      <a:lnTo>
                        <a:pt x="60" y="629"/>
                      </a:lnTo>
                      <a:cubicBezTo>
                        <a:pt x="1" y="688"/>
                        <a:pt x="1" y="807"/>
                        <a:pt x="60" y="867"/>
                      </a:cubicBezTo>
                      <a:cubicBezTo>
                        <a:pt x="90" y="897"/>
                        <a:pt x="135" y="911"/>
                        <a:pt x="179" y="911"/>
                      </a:cubicBezTo>
                      <a:cubicBezTo>
                        <a:pt x="224" y="911"/>
                        <a:pt x="269" y="897"/>
                        <a:pt x="299" y="867"/>
                      </a:cubicBezTo>
                      <a:lnTo>
                        <a:pt x="882" y="283"/>
                      </a:lnTo>
                      <a:cubicBezTo>
                        <a:pt x="953" y="224"/>
                        <a:pt x="953" y="105"/>
                        <a:pt x="882" y="45"/>
                      </a:cubicBezTo>
                      <a:cubicBezTo>
                        <a:pt x="852" y="16"/>
                        <a:pt x="807" y="1"/>
                        <a:pt x="7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5004;p66">
                  <a:extLst>
                    <a:ext uri="{FF2B5EF4-FFF2-40B4-BE49-F238E27FC236}">
                      <a16:creationId xmlns:a16="http://schemas.microsoft.com/office/drawing/2014/main" id="{C0AA802A-B49E-46E4-8FDF-BB69B7CFBE30}"/>
                    </a:ext>
                  </a:extLst>
                </p:cNvPr>
                <p:cNvSpPr/>
                <p:nvPr/>
              </p:nvSpPr>
              <p:spPr>
                <a:xfrm>
                  <a:off x="943757" y="3061836"/>
                  <a:ext cx="30263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912" extrusionOk="0">
                      <a:moveTo>
                        <a:pt x="762" y="1"/>
                      </a:moveTo>
                      <a:cubicBezTo>
                        <a:pt x="717" y="1"/>
                        <a:pt x="673" y="16"/>
                        <a:pt x="643" y="46"/>
                      </a:cubicBezTo>
                      <a:lnTo>
                        <a:pt x="60" y="629"/>
                      </a:lnTo>
                      <a:cubicBezTo>
                        <a:pt x="0" y="688"/>
                        <a:pt x="0" y="807"/>
                        <a:pt x="60" y="867"/>
                      </a:cubicBezTo>
                      <a:cubicBezTo>
                        <a:pt x="89" y="897"/>
                        <a:pt x="134" y="912"/>
                        <a:pt x="179" y="912"/>
                      </a:cubicBezTo>
                      <a:cubicBezTo>
                        <a:pt x="223" y="912"/>
                        <a:pt x="268" y="897"/>
                        <a:pt x="298" y="867"/>
                      </a:cubicBezTo>
                      <a:lnTo>
                        <a:pt x="881" y="284"/>
                      </a:lnTo>
                      <a:cubicBezTo>
                        <a:pt x="953" y="224"/>
                        <a:pt x="953" y="105"/>
                        <a:pt x="881" y="46"/>
                      </a:cubicBezTo>
                      <a:cubicBezTo>
                        <a:pt x="851" y="16"/>
                        <a:pt x="807" y="1"/>
                        <a:pt x="7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5005;p66">
                  <a:extLst>
                    <a:ext uri="{FF2B5EF4-FFF2-40B4-BE49-F238E27FC236}">
                      <a16:creationId xmlns:a16="http://schemas.microsoft.com/office/drawing/2014/main" id="{9ACC107A-628D-40FD-A355-AA5BB259035B}"/>
                    </a:ext>
                  </a:extLst>
                </p:cNvPr>
                <p:cNvSpPr/>
                <p:nvPr/>
              </p:nvSpPr>
              <p:spPr>
                <a:xfrm>
                  <a:off x="926355" y="3044085"/>
                  <a:ext cx="29881" cy="2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00" extrusionOk="0">
                      <a:moveTo>
                        <a:pt x="762" y="0"/>
                      </a:moveTo>
                      <a:cubicBezTo>
                        <a:pt x="718" y="0"/>
                        <a:pt x="673" y="15"/>
                        <a:pt x="643" y="45"/>
                      </a:cubicBezTo>
                      <a:lnTo>
                        <a:pt x="60" y="616"/>
                      </a:lnTo>
                      <a:cubicBezTo>
                        <a:pt x="0" y="676"/>
                        <a:pt x="0" y="795"/>
                        <a:pt x="60" y="855"/>
                      </a:cubicBezTo>
                      <a:cubicBezTo>
                        <a:pt x="90" y="884"/>
                        <a:pt x="134" y="899"/>
                        <a:pt x="179" y="899"/>
                      </a:cubicBezTo>
                      <a:cubicBezTo>
                        <a:pt x="224" y="899"/>
                        <a:pt x="268" y="884"/>
                        <a:pt x="298" y="855"/>
                      </a:cubicBezTo>
                      <a:lnTo>
                        <a:pt x="881" y="283"/>
                      </a:lnTo>
                      <a:cubicBezTo>
                        <a:pt x="941" y="224"/>
                        <a:pt x="941" y="116"/>
                        <a:pt x="881" y="45"/>
                      </a:cubicBezTo>
                      <a:cubicBezTo>
                        <a:pt x="852" y="15"/>
                        <a:pt x="807" y="0"/>
                        <a:pt x="76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5007;p66">
                  <a:extLst>
                    <a:ext uri="{FF2B5EF4-FFF2-40B4-BE49-F238E27FC236}">
                      <a16:creationId xmlns:a16="http://schemas.microsoft.com/office/drawing/2014/main" id="{2C6E210B-4CC0-414E-976A-4A734191B529}"/>
                    </a:ext>
                  </a:extLst>
                </p:cNvPr>
                <p:cNvSpPr/>
                <p:nvPr/>
              </p:nvSpPr>
              <p:spPr>
                <a:xfrm>
                  <a:off x="1070396" y="2832057"/>
                  <a:ext cx="90406" cy="69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174" extrusionOk="0">
                      <a:moveTo>
                        <a:pt x="1730" y="0"/>
                      </a:moveTo>
                      <a:cubicBezTo>
                        <a:pt x="1668" y="0"/>
                        <a:pt x="1610" y="44"/>
                        <a:pt x="1584" y="114"/>
                      </a:cubicBezTo>
                      <a:cubicBezTo>
                        <a:pt x="1537" y="197"/>
                        <a:pt x="1584" y="293"/>
                        <a:pt x="1668" y="328"/>
                      </a:cubicBezTo>
                      <a:cubicBezTo>
                        <a:pt x="2179" y="554"/>
                        <a:pt x="2299" y="1221"/>
                        <a:pt x="1906" y="1614"/>
                      </a:cubicBezTo>
                      <a:cubicBezTo>
                        <a:pt x="1751" y="1769"/>
                        <a:pt x="1551" y="1846"/>
                        <a:pt x="1350" y="1846"/>
                      </a:cubicBezTo>
                      <a:cubicBezTo>
                        <a:pt x="1150" y="1846"/>
                        <a:pt x="947" y="1769"/>
                        <a:pt x="786" y="1614"/>
                      </a:cubicBezTo>
                      <a:cubicBezTo>
                        <a:pt x="405" y="1221"/>
                        <a:pt x="525" y="566"/>
                        <a:pt x="1025" y="328"/>
                      </a:cubicBezTo>
                      <a:cubicBezTo>
                        <a:pt x="1120" y="293"/>
                        <a:pt x="1144" y="197"/>
                        <a:pt x="1120" y="114"/>
                      </a:cubicBezTo>
                      <a:cubicBezTo>
                        <a:pt x="1083" y="41"/>
                        <a:pt x="1019" y="10"/>
                        <a:pt x="954" y="10"/>
                      </a:cubicBezTo>
                      <a:cubicBezTo>
                        <a:pt x="934" y="10"/>
                        <a:pt x="913" y="13"/>
                        <a:pt x="894" y="19"/>
                      </a:cubicBezTo>
                      <a:cubicBezTo>
                        <a:pt x="179" y="352"/>
                        <a:pt x="1" y="1281"/>
                        <a:pt x="572" y="1852"/>
                      </a:cubicBezTo>
                      <a:cubicBezTo>
                        <a:pt x="786" y="2078"/>
                        <a:pt x="1072" y="2174"/>
                        <a:pt x="1370" y="2174"/>
                      </a:cubicBezTo>
                      <a:cubicBezTo>
                        <a:pt x="2334" y="2162"/>
                        <a:pt x="2846" y="947"/>
                        <a:pt x="2132" y="245"/>
                      </a:cubicBezTo>
                      <a:cubicBezTo>
                        <a:pt x="2037" y="150"/>
                        <a:pt x="1918" y="66"/>
                        <a:pt x="1798" y="19"/>
                      </a:cubicBezTo>
                      <a:cubicBezTo>
                        <a:pt x="1776" y="6"/>
                        <a:pt x="1753" y="0"/>
                        <a:pt x="1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DEE3636-4104-46B3-852F-B3D53FDC93A2}"/>
                </a:ext>
              </a:extLst>
            </p:cNvPr>
            <p:cNvSpPr txBox="1"/>
            <p:nvPr/>
          </p:nvSpPr>
          <p:spPr>
            <a:xfrm>
              <a:off x="28579" y="5714995"/>
              <a:ext cx="9572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Results</a:t>
              </a:r>
            </a:p>
          </p:txBody>
        </p:sp>
      </p:grpSp>
      <p:sp>
        <p:nvSpPr>
          <p:cNvPr id="72" name="Google Shape;629;p42">
            <a:extLst>
              <a:ext uri="{FF2B5EF4-FFF2-40B4-BE49-F238E27FC236}">
                <a16:creationId xmlns:a16="http://schemas.microsoft.com/office/drawing/2014/main" id="{E1F8852C-7252-4300-A82D-F0CCFCB8BC5C}"/>
              </a:ext>
            </a:extLst>
          </p:cNvPr>
          <p:cNvSpPr/>
          <p:nvPr/>
        </p:nvSpPr>
        <p:spPr>
          <a:xfrm>
            <a:off x="161659" y="249352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AF5B8B-3DE2-403C-8313-96BA5DCFACB1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</p:grpSpPr>
        <p:sp>
          <p:nvSpPr>
            <p:cNvPr id="223" name="Google Shape;5008;p52">
              <a:extLst>
                <a:ext uri="{FF2B5EF4-FFF2-40B4-BE49-F238E27FC236}">
                  <a16:creationId xmlns:a16="http://schemas.microsoft.com/office/drawing/2014/main" id="{93105724-7279-462E-A3DD-A88066600DD9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009;p52">
              <a:extLst>
                <a:ext uri="{FF2B5EF4-FFF2-40B4-BE49-F238E27FC236}">
                  <a16:creationId xmlns:a16="http://schemas.microsoft.com/office/drawing/2014/main" id="{D20ADCD3-9B25-491C-85E8-DC0BB6F9B11A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010;p52">
              <a:extLst>
                <a:ext uri="{FF2B5EF4-FFF2-40B4-BE49-F238E27FC236}">
                  <a16:creationId xmlns:a16="http://schemas.microsoft.com/office/drawing/2014/main" id="{09CFF0A4-1B3E-456F-B781-2FFED6B1068C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4893;p52">
            <a:extLst>
              <a:ext uri="{FF2B5EF4-FFF2-40B4-BE49-F238E27FC236}">
                <a16:creationId xmlns:a16="http://schemas.microsoft.com/office/drawing/2014/main" id="{E956BCF4-CE87-402D-BD4F-F04E035F8F43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894;p52">
            <a:extLst>
              <a:ext uri="{FF2B5EF4-FFF2-40B4-BE49-F238E27FC236}">
                <a16:creationId xmlns:a16="http://schemas.microsoft.com/office/drawing/2014/main" id="{AF2E36F4-0EB0-4CA0-B732-44DB2E15D38F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895;p52">
            <a:extLst>
              <a:ext uri="{FF2B5EF4-FFF2-40B4-BE49-F238E27FC236}">
                <a16:creationId xmlns:a16="http://schemas.microsoft.com/office/drawing/2014/main" id="{32957E9C-D9DB-4FF0-B601-8465E3865E67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896;p52">
            <a:extLst>
              <a:ext uri="{FF2B5EF4-FFF2-40B4-BE49-F238E27FC236}">
                <a16:creationId xmlns:a16="http://schemas.microsoft.com/office/drawing/2014/main" id="{788DE5CE-2550-4015-8797-9D5D99D47FB6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1692CE-66B5-467E-84F7-32A52F72C12F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</p:grpSpPr>
        <p:sp>
          <p:nvSpPr>
            <p:cNvPr id="233" name="Google Shape;4916;p52">
              <a:extLst>
                <a:ext uri="{FF2B5EF4-FFF2-40B4-BE49-F238E27FC236}">
                  <a16:creationId xmlns:a16="http://schemas.microsoft.com/office/drawing/2014/main" id="{7FE06974-A3D3-4211-99A5-D0A2E282F9B3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917;p52">
              <a:extLst>
                <a:ext uri="{FF2B5EF4-FFF2-40B4-BE49-F238E27FC236}">
                  <a16:creationId xmlns:a16="http://schemas.microsoft.com/office/drawing/2014/main" id="{41B9E5B6-EDBB-43B5-92C0-A1E1100AEB0B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918;p52">
              <a:extLst>
                <a:ext uri="{FF2B5EF4-FFF2-40B4-BE49-F238E27FC236}">
                  <a16:creationId xmlns:a16="http://schemas.microsoft.com/office/drawing/2014/main" id="{C420068E-861C-4535-A783-031CE3BF28CF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919;p52">
              <a:extLst>
                <a:ext uri="{FF2B5EF4-FFF2-40B4-BE49-F238E27FC236}">
                  <a16:creationId xmlns:a16="http://schemas.microsoft.com/office/drawing/2014/main" id="{536C95E4-1CEF-40B4-9B9B-466BB10980E5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920;p52">
              <a:extLst>
                <a:ext uri="{FF2B5EF4-FFF2-40B4-BE49-F238E27FC236}">
                  <a16:creationId xmlns:a16="http://schemas.microsoft.com/office/drawing/2014/main" id="{DD4D67FB-AD97-440C-9650-A8EF9FEE1062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921;p52">
              <a:extLst>
                <a:ext uri="{FF2B5EF4-FFF2-40B4-BE49-F238E27FC236}">
                  <a16:creationId xmlns:a16="http://schemas.microsoft.com/office/drawing/2014/main" id="{0949E14E-6996-412E-B914-616716BCC53F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15591;p67">
            <a:extLst>
              <a:ext uri="{FF2B5EF4-FFF2-40B4-BE49-F238E27FC236}">
                <a16:creationId xmlns:a16="http://schemas.microsoft.com/office/drawing/2014/main" id="{E3FD51C9-4FC3-4A05-93E3-D3346B983693}"/>
              </a:ext>
            </a:extLst>
          </p:cNvPr>
          <p:cNvSpPr/>
          <p:nvPr/>
        </p:nvSpPr>
        <p:spPr>
          <a:xfrm>
            <a:off x="397849" y="4622349"/>
            <a:ext cx="26429" cy="21288"/>
          </a:xfrm>
          <a:custGeom>
            <a:avLst/>
            <a:gdLst/>
            <a:ahLst/>
            <a:cxnLst/>
            <a:rect l="l" t="t" r="r" b="b"/>
            <a:pathLst>
              <a:path w="691" h="679" extrusionOk="0">
                <a:moveTo>
                  <a:pt x="346" y="0"/>
                </a:moveTo>
                <a:cubicBezTo>
                  <a:pt x="155" y="0"/>
                  <a:pt x="0" y="155"/>
                  <a:pt x="0" y="345"/>
                </a:cubicBezTo>
                <a:cubicBezTo>
                  <a:pt x="0" y="536"/>
                  <a:pt x="155" y="679"/>
                  <a:pt x="346" y="679"/>
                </a:cubicBezTo>
                <a:cubicBezTo>
                  <a:pt x="536" y="679"/>
                  <a:pt x="691" y="536"/>
                  <a:pt x="691" y="345"/>
                </a:cubicBezTo>
                <a:cubicBezTo>
                  <a:pt x="691" y="155"/>
                  <a:pt x="536" y="0"/>
                  <a:pt x="346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15592;p67">
            <a:extLst>
              <a:ext uri="{FF2B5EF4-FFF2-40B4-BE49-F238E27FC236}">
                <a16:creationId xmlns:a16="http://schemas.microsoft.com/office/drawing/2014/main" id="{0AA0FE86-C6EE-4E00-9D0A-3D408A47EA10}"/>
              </a:ext>
            </a:extLst>
          </p:cNvPr>
          <p:cNvSpPr/>
          <p:nvPr/>
        </p:nvSpPr>
        <p:spPr>
          <a:xfrm>
            <a:off x="459771" y="4622349"/>
            <a:ext cx="26008" cy="21288"/>
          </a:xfrm>
          <a:custGeom>
            <a:avLst/>
            <a:gdLst/>
            <a:ahLst/>
            <a:cxnLst/>
            <a:rect l="l" t="t" r="r" b="b"/>
            <a:pathLst>
              <a:path w="680" h="679" extrusionOk="0">
                <a:moveTo>
                  <a:pt x="334" y="0"/>
                </a:moveTo>
                <a:cubicBezTo>
                  <a:pt x="143" y="0"/>
                  <a:pt x="0" y="155"/>
                  <a:pt x="0" y="345"/>
                </a:cubicBezTo>
                <a:cubicBezTo>
                  <a:pt x="0" y="536"/>
                  <a:pt x="143" y="679"/>
                  <a:pt x="334" y="679"/>
                </a:cubicBezTo>
                <a:cubicBezTo>
                  <a:pt x="524" y="679"/>
                  <a:pt x="679" y="536"/>
                  <a:pt x="679" y="345"/>
                </a:cubicBezTo>
                <a:cubicBezTo>
                  <a:pt x="679" y="155"/>
                  <a:pt x="524" y="0"/>
                  <a:pt x="33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15593;p67">
            <a:extLst>
              <a:ext uri="{FF2B5EF4-FFF2-40B4-BE49-F238E27FC236}">
                <a16:creationId xmlns:a16="http://schemas.microsoft.com/office/drawing/2014/main" id="{C5348938-38A0-4145-B1B0-92B8137D7397}"/>
              </a:ext>
            </a:extLst>
          </p:cNvPr>
          <p:cNvSpPr/>
          <p:nvPr/>
        </p:nvSpPr>
        <p:spPr>
          <a:xfrm>
            <a:off x="520776" y="4622349"/>
            <a:ext cx="26468" cy="21288"/>
          </a:xfrm>
          <a:custGeom>
            <a:avLst/>
            <a:gdLst/>
            <a:ahLst/>
            <a:cxnLst/>
            <a:rect l="l" t="t" r="r" b="b"/>
            <a:pathLst>
              <a:path w="692" h="679" extrusionOk="0">
                <a:moveTo>
                  <a:pt x="346" y="0"/>
                </a:moveTo>
                <a:cubicBezTo>
                  <a:pt x="156" y="0"/>
                  <a:pt x="1" y="155"/>
                  <a:pt x="1" y="345"/>
                </a:cubicBezTo>
                <a:cubicBezTo>
                  <a:pt x="1" y="536"/>
                  <a:pt x="156" y="679"/>
                  <a:pt x="346" y="679"/>
                </a:cubicBezTo>
                <a:cubicBezTo>
                  <a:pt x="537" y="679"/>
                  <a:pt x="691" y="536"/>
                  <a:pt x="691" y="345"/>
                </a:cubicBezTo>
                <a:cubicBezTo>
                  <a:pt x="691" y="155"/>
                  <a:pt x="537" y="0"/>
                  <a:pt x="346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15594;p67">
            <a:extLst>
              <a:ext uri="{FF2B5EF4-FFF2-40B4-BE49-F238E27FC236}">
                <a16:creationId xmlns:a16="http://schemas.microsoft.com/office/drawing/2014/main" id="{C3A937CD-DCF2-4909-93B1-740C92D86E37}"/>
              </a:ext>
            </a:extLst>
          </p:cNvPr>
          <p:cNvSpPr/>
          <p:nvPr/>
        </p:nvSpPr>
        <p:spPr>
          <a:xfrm>
            <a:off x="266699" y="4492806"/>
            <a:ext cx="412152" cy="337088"/>
          </a:xfrm>
          <a:custGeom>
            <a:avLst/>
            <a:gdLst/>
            <a:ahLst/>
            <a:cxnLst/>
            <a:rect l="l" t="t" r="r" b="b"/>
            <a:pathLst>
              <a:path w="10776" h="10752" extrusionOk="0">
                <a:moveTo>
                  <a:pt x="5382" y="1"/>
                </a:moveTo>
                <a:cubicBezTo>
                  <a:pt x="3953" y="1"/>
                  <a:pt x="2608" y="453"/>
                  <a:pt x="1596" y="1286"/>
                </a:cubicBezTo>
                <a:cubicBezTo>
                  <a:pt x="560" y="2144"/>
                  <a:pt x="0" y="3251"/>
                  <a:pt x="0" y="4465"/>
                </a:cubicBezTo>
                <a:cubicBezTo>
                  <a:pt x="0" y="5513"/>
                  <a:pt x="465" y="6561"/>
                  <a:pt x="1274" y="7359"/>
                </a:cubicBezTo>
                <a:cubicBezTo>
                  <a:pt x="2072" y="8121"/>
                  <a:pt x="3120" y="8645"/>
                  <a:pt x="4298" y="8835"/>
                </a:cubicBezTo>
                <a:cubicBezTo>
                  <a:pt x="4310" y="9442"/>
                  <a:pt x="4108" y="10014"/>
                  <a:pt x="3703" y="10478"/>
                </a:cubicBezTo>
                <a:cubicBezTo>
                  <a:pt x="3655" y="10514"/>
                  <a:pt x="3644" y="10597"/>
                  <a:pt x="3679" y="10657"/>
                </a:cubicBezTo>
                <a:cubicBezTo>
                  <a:pt x="3703" y="10704"/>
                  <a:pt x="3763" y="10752"/>
                  <a:pt x="3834" y="10752"/>
                </a:cubicBezTo>
                <a:cubicBezTo>
                  <a:pt x="5025" y="10752"/>
                  <a:pt x="6084" y="9966"/>
                  <a:pt x="6442" y="8835"/>
                </a:cubicBezTo>
                <a:cubicBezTo>
                  <a:pt x="7406" y="8668"/>
                  <a:pt x="8287" y="8299"/>
                  <a:pt x="9013" y="7752"/>
                </a:cubicBezTo>
                <a:cubicBezTo>
                  <a:pt x="9097" y="7692"/>
                  <a:pt x="9109" y="7585"/>
                  <a:pt x="9049" y="7513"/>
                </a:cubicBezTo>
                <a:cubicBezTo>
                  <a:pt x="9014" y="7465"/>
                  <a:pt x="8963" y="7441"/>
                  <a:pt x="8913" y="7441"/>
                </a:cubicBezTo>
                <a:cubicBezTo>
                  <a:pt x="8877" y="7441"/>
                  <a:pt x="8841" y="7453"/>
                  <a:pt x="8811" y="7478"/>
                </a:cubicBezTo>
                <a:cubicBezTo>
                  <a:pt x="8096" y="8014"/>
                  <a:pt x="7215" y="8371"/>
                  <a:pt x="6275" y="8502"/>
                </a:cubicBezTo>
                <a:cubicBezTo>
                  <a:pt x="6203" y="8525"/>
                  <a:pt x="6156" y="8561"/>
                  <a:pt x="6132" y="8621"/>
                </a:cubicBezTo>
                <a:cubicBezTo>
                  <a:pt x="5894" y="9549"/>
                  <a:pt x="5120" y="10216"/>
                  <a:pt x="4215" y="10371"/>
                </a:cubicBezTo>
                <a:cubicBezTo>
                  <a:pt x="4537" y="9859"/>
                  <a:pt x="4703" y="9264"/>
                  <a:pt x="4644" y="8656"/>
                </a:cubicBezTo>
                <a:cubicBezTo>
                  <a:pt x="4644" y="8585"/>
                  <a:pt x="4572" y="8502"/>
                  <a:pt x="4489" y="8490"/>
                </a:cubicBezTo>
                <a:cubicBezTo>
                  <a:pt x="2084" y="8144"/>
                  <a:pt x="346" y="6442"/>
                  <a:pt x="346" y="4430"/>
                </a:cubicBezTo>
                <a:cubicBezTo>
                  <a:pt x="346" y="2156"/>
                  <a:pt x="2608" y="310"/>
                  <a:pt x="5382" y="310"/>
                </a:cubicBezTo>
                <a:cubicBezTo>
                  <a:pt x="8168" y="310"/>
                  <a:pt x="10430" y="2156"/>
                  <a:pt x="10430" y="4430"/>
                </a:cubicBezTo>
                <a:cubicBezTo>
                  <a:pt x="10430" y="5370"/>
                  <a:pt x="10025" y="6287"/>
                  <a:pt x="9311" y="7013"/>
                </a:cubicBezTo>
                <a:cubicBezTo>
                  <a:pt x="9251" y="7097"/>
                  <a:pt x="9251" y="7192"/>
                  <a:pt x="9311" y="7252"/>
                </a:cubicBezTo>
                <a:cubicBezTo>
                  <a:pt x="9353" y="7281"/>
                  <a:pt x="9397" y="7296"/>
                  <a:pt x="9439" y="7296"/>
                </a:cubicBezTo>
                <a:cubicBezTo>
                  <a:pt x="9481" y="7296"/>
                  <a:pt x="9519" y="7281"/>
                  <a:pt x="9549" y="7252"/>
                </a:cubicBezTo>
                <a:cubicBezTo>
                  <a:pt x="10347" y="6466"/>
                  <a:pt x="10775" y="5454"/>
                  <a:pt x="10775" y="4430"/>
                </a:cubicBezTo>
                <a:cubicBezTo>
                  <a:pt x="10775" y="3263"/>
                  <a:pt x="10204" y="2144"/>
                  <a:pt x="9180" y="1286"/>
                </a:cubicBezTo>
                <a:cubicBezTo>
                  <a:pt x="8168" y="453"/>
                  <a:pt x="6811" y="1"/>
                  <a:pt x="5382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EC04E8CC-0CF0-4CC0-99BA-67DD9857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137" y="73632"/>
            <a:ext cx="10217112" cy="970450"/>
          </a:xfrm>
        </p:spPr>
        <p:txBody>
          <a:bodyPr>
            <a:normAutofit/>
          </a:bodyPr>
          <a:lstStyle/>
          <a:p>
            <a:r>
              <a:rPr lang="en-US" dirty="0"/>
              <a:t>Goals of this study</a:t>
            </a:r>
          </a:p>
        </p:txBody>
      </p:sp>
      <p:sp>
        <p:nvSpPr>
          <p:cNvPr id="79" name="Google Shape;629;p42">
            <a:extLst>
              <a:ext uri="{FF2B5EF4-FFF2-40B4-BE49-F238E27FC236}">
                <a16:creationId xmlns:a16="http://schemas.microsoft.com/office/drawing/2014/main" id="{CF754754-E429-49D0-995E-FDE1FC354D53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15002;p66">
            <a:extLst>
              <a:ext uri="{FF2B5EF4-FFF2-40B4-BE49-F238E27FC236}">
                <a16:creationId xmlns:a16="http://schemas.microsoft.com/office/drawing/2014/main" id="{4BA65BDE-525B-4AD0-9140-FEF63F94DBA8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81" name="Google Shape;15003;p66">
              <a:extLst>
                <a:ext uri="{FF2B5EF4-FFF2-40B4-BE49-F238E27FC236}">
                  <a16:creationId xmlns:a16="http://schemas.microsoft.com/office/drawing/2014/main" id="{FAC1A5FF-18EB-4878-A88C-BC8F9B46291D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004;p66">
              <a:extLst>
                <a:ext uri="{FF2B5EF4-FFF2-40B4-BE49-F238E27FC236}">
                  <a16:creationId xmlns:a16="http://schemas.microsoft.com/office/drawing/2014/main" id="{0799727E-B65B-4274-BF9F-AD472047F792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005;p66">
              <a:extLst>
                <a:ext uri="{FF2B5EF4-FFF2-40B4-BE49-F238E27FC236}">
                  <a16:creationId xmlns:a16="http://schemas.microsoft.com/office/drawing/2014/main" id="{CA45AFB1-EE9F-4655-8BC2-9F76F047A9B6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006;p66">
              <a:extLst>
                <a:ext uri="{FF2B5EF4-FFF2-40B4-BE49-F238E27FC236}">
                  <a16:creationId xmlns:a16="http://schemas.microsoft.com/office/drawing/2014/main" id="{24346286-CB81-42CC-BAAC-42B81E64F76A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007;p66">
              <a:extLst>
                <a:ext uri="{FF2B5EF4-FFF2-40B4-BE49-F238E27FC236}">
                  <a16:creationId xmlns:a16="http://schemas.microsoft.com/office/drawing/2014/main" id="{34CB12D8-62F2-4BBE-9C55-4A5141D50F6A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55514F2E-F7A0-4200-A5ED-D37B52526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246" y="1243013"/>
            <a:ext cx="10750723" cy="5530128"/>
          </a:xfrm>
          <a:effectLst/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Find cell clusters in triple negative breast cancer (TNBC) </a:t>
            </a:r>
            <a:r>
              <a:rPr lang="en-US" dirty="0" err="1">
                <a:effectLst/>
              </a:rPr>
              <a:t>scRNA</a:t>
            </a:r>
            <a:r>
              <a:rPr lang="en-US" dirty="0">
                <a:effectLst/>
              </a:rPr>
              <a:t>-seq data using marker-based cell typing and various unsupervised clustering algorithms</a:t>
            </a:r>
          </a:p>
          <a:p>
            <a:r>
              <a:rPr lang="en-US" dirty="0">
                <a:effectLst/>
              </a:rPr>
              <a:t>Quantitatively compare composition of clusters/types produced by different approaches</a:t>
            </a:r>
          </a:p>
          <a:p>
            <a:pPr lvl="1"/>
            <a:r>
              <a:rPr lang="en-US" dirty="0">
                <a:effectLst/>
              </a:rPr>
              <a:t>To what degree do clusters produced by different algorithms produce the </a:t>
            </a:r>
            <a:r>
              <a:rPr lang="en-US" u="sng" dirty="0">
                <a:effectLst/>
              </a:rPr>
              <a:t>same groups of cells</a:t>
            </a:r>
            <a:r>
              <a:rPr lang="en-US" dirty="0">
                <a:effectLst/>
              </a:rPr>
              <a:t>?</a:t>
            </a:r>
          </a:p>
          <a:p>
            <a:pPr lvl="1"/>
            <a:r>
              <a:rPr lang="en-US" dirty="0">
                <a:effectLst/>
              </a:rPr>
              <a:t>To what degree do clusters from by different algorithms have the </a:t>
            </a:r>
            <a:r>
              <a:rPr lang="en-US" u="sng" dirty="0">
                <a:effectLst/>
              </a:rPr>
              <a:t>same differentially expressed genes</a:t>
            </a:r>
            <a:r>
              <a:rPr lang="en-US" dirty="0">
                <a:effectLst/>
              </a:rPr>
              <a:t>?</a:t>
            </a:r>
          </a:p>
          <a:p>
            <a:pPr marL="450000" lvl="1" indent="0">
              <a:buNone/>
            </a:pPr>
            <a:br>
              <a:rPr lang="en-US" dirty="0">
                <a:effectLst/>
              </a:rPr>
            </a:br>
            <a:br>
              <a:rPr lang="en-US" dirty="0">
                <a:effectLst/>
              </a:rPr>
            </a:b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 lvl="1"/>
            <a:endParaRPr lang="en-US" dirty="0">
              <a:effectLst/>
            </a:endParaRPr>
          </a:p>
          <a:p>
            <a:r>
              <a:rPr lang="en-US" dirty="0">
                <a:effectLst/>
              </a:rPr>
              <a:t>Implications of expected results</a:t>
            </a:r>
          </a:p>
          <a:p>
            <a:pPr lvl="1"/>
            <a:r>
              <a:rPr lang="en-US" dirty="0">
                <a:effectLst/>
              </a:rPr>
              <a:t>Some clustering methods may have better performance or produce more interpretable results</a:t>
            </a:r>
          </a:p>
          <a:p>
            <a:pPr lvl="1"/>
            <a:r>
              <a:rPr lang="en-US" dirty="0">
                <a:effectLst/>
              </a:rPr>
              <a:t>Ensemble approach could combine complementary clustering methods to give more robust cell typing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73E828-BDFE-4FFC-9D00-57442CF73E1A}"/>
              </a:ext>
            </a:extLst>
          </p:cNvPr>
          <p:cNvSpPr/>
          <p:nvPr/>
        </p:nvSpPr>
        <p:spPr>
          <a:xfrm>
            <a:off x="2095500" y="3456221"/>
            <a:ext cx="9386887" cy="117735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bg1"/>
                </a:solidFill>
              </a:rPr>
              <a:t>HYPOTHESIS</a:t>
            </a:r>
            <a:endParaRPr lang="en-US" b="1" u="sng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Different clustering methods will capture similar biological information and produce similar clusters, but some methods will produce more similar results than others.</a:t>
            </a:r>
          </a:p>
        </p:txBody>
      </p:sp>
    </p:spTree>
    <p:extLst>
      <p:ext uri="{BB962C8B-B14F-4D97-AF65-F5344CB8AC3E}">
        <p14:creationId xmlns:p14="http://schemas.microsoft.com/office/powerpoint/2010/main" val="399344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uiExpand="1" build="p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087F-78C3-4F9F-973A-079C7AA3C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7" y="3758583"/>
            <a:ext cx="12011025" cy="2268559"/>
          </a:xfrm>
        </p:spPr>
        <p:txBody>
          <a:bodyPr>
            <a:normAutofit/>
          </a:bodyPr>
          <a:lstStyle/>
          <a:p>
            <a:r>
              <a:rPr lang="en-US" dirty="0"/>
              <a:t>Data and Methods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3C02B7-A478-4A2D-9266-E734E9461D6A}"/>
              </a:ext>
            </a:extLst>
          </p:cNvPr>
          <p:cNvSpPr/>
          <p:nvPr/>
        </p:nvSpPr>
        <p:spPr>
          <a:xfrm>
            <a:off x="-3521" y="0"/>
            <a:ext cx="103569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B4D33E5-EA28-42AA-9601-3D57B21B050F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159488B-C04E-4773-8BC2-51B9DCEB4C95}"/>
              </a:ext>
            </a:extLst>
          </p:cNvPr>
          <p:cNvSpPr/>
          <p:nvPr/>
        </p:nvSpPr>
        <p:spPr>
          <a:xfrm>
            <a:off x="16514" y="2714148"/>
            <a:ext cx="932917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8929FBF-9DB6-4150-8C02-468AECCAD21B}"/>
              </a:ext>
            </a:extLst>
          </p:cNvPr>
          <p:cNvSpPr/>
          <p:nvPr/>
        </p:nvSpPr>
        <p:spPr>
          <a:xfrm>
            <a:off x="-1" y="0"/>
            <a:ext cx="957262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C83F1B5-0414-4BCE-8B42-EE39BD6E4C34}"/>
              </a:ext>
            </a:extLst>
          </p:cNvPr>
          <p:cNvSpPr/>
          <p:nvPr/>
        </p:nvSpPr>
        <p:spPr>
          <a:xfrm>
            <a:off x="-3559" y="1356047"/>
            <a:ext cx="1010013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Google Shape;629;p42">
            <a:extLst>
              <a:ext uri="{FF2B5EF4-FFF2-40B4-BE49-F238E27FC236}">
                <a16:creationId xmlns:a16="http://schemas.microsoft.com/office/drawing/2014/main" id="{24906DBD-8625-462E-9C94-410007B5DB76}"/>
              </a:ext>
            </a:extLst>
          </p:cNvPr>
          <p:cNvSpPr/>
          <p:nvPr/>
        </p:nvSpPr>
        <p:spPr>
          <a:xfrm>
            <a:off x="155030" y="24356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5002;p66">
            <a:extLst>
              <a:ext uri="{FF2B5EF4-FFF2-40B4-BE49-F238E27FC236}">
                <a16:creationId xmlns:a16="http://schemas.microsoft.com/office/drawing/2014/main" id="{B0192391-72FD-4DCB-9BA0-262FFB2CF750}"/>
              </a:ext>
            </a:extLst>
          </p:cNvPr>
          <p:cNvGrpSpPr/>
          <p:nvPr/>
        </p:nvGrpSpPr>
        <p:grpSpPr>
          <a:xfrm>
            <a:off x="331619" y="461591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127" name="Google Shape;15003;p66">
              <a:extLst>
                <a:ext uri="{FF2B5EF4-FFF2-40B4-BE49-F238E27FC236}">
                  <a16:creationId xmlns:a16="http://schemas.microsoft.com/office/drawing/2014/main" id="{C550A916-5B18-47B9-8746-C2A29235B8DF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004;p66">
              <a:extLst>
                <a:ext uri="{FF2B5EF4-FFF2-40B4-BE49-F238E27FC236}">
                  <a16:creationId xmlns:a16="http://schemas.microsoft.com/office/drawing/2014/main" id="{474BE8FB-15A7-4955-8DAE-2A8B49B70B19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005;p66">
              <a:extLst>
                <a:ext uri="{FF2B5EF4-FFF2-40B4-BE49-F238E27FC236}">
                  <a16:creationId xmlns:a16="http://schemas.microsoft.com/office/drawing/2014/main" id="{EEF24BFA-E311-42E1-992E-B10064C011F5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007;p66">
              <a:extLst>
                <a:ext uri="{FF2B5EF4-FFF2-40B4-BE49-F238E27FC236}">
                  <a16:creationId xmlns:a16="http://schemas.microsoft.com/office/drawing/2014/main" id="{F5A56D31-0A76-477B-9D2A-5EEB42B513EE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629;p42">
            <a:extLst>
              <a:ext uri="{FF2B5EF4-FFF2-40B4-BE49-F238E27FC236}">
                <a16:creationId xmlns:a16="http://schemas.microsoft.com/office/drawing/2014/main" id="{AD093BF3-C6C7-4D02-A43D-750C3369090F}"/>
              </a:ext>
            </a:extLst>
          </p:cNvPr>
          <p:cNvSpPr/>
          <p:nvPr/>
        </p:nvSpPr>
        <p:spPr>
          <a:xfrm>
            <a:off x="168828" y="162174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ABC4F4C-708E-4556-BDC3-771CF089A0FD}"/>
              </a:ext>
            </a:extLst>
          </p:cNvPr>
          <p:cNvSpPr txBox="1"/>
          <p:nvPr/>
        </p:nvSpPr>
        <p:spPr>
          <a:xfrm>
            <a:off x="5967" y="2271895"/>
            <a:ext cx="9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Black" panose="020B0A04020102020204" pitchFamily="34" charset="0"/>
              </a:rPr>
              <a:t>Data and Methods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79BBA1E4-9533-459D-8C61-6A7D78F01D50}"/>
              </a:ext>
            </a:extLst>
          </p:cNvPr>
          <p:cNvSpPr/>
          <p:nvPr/>
        </p:nvSpPr>
        <p:spPr>
          <a:xfrm>
            <a:off x="26039" y="4085748"/>
            <a:ext cx="932917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629;p42">
            <a:extLst>
              <a:ext uri="{FF2B5EF4-FFF2-40B4-BE49-F238E27FC236}">
                <a16:creationId xmlns:a16="http://schemas.microsoft.com/office/drawing/2014/main" id="{67E8018C-7BF8-41B4-9328-DCED620C14FC}"/>
              </a:ext>
            </a:extLst>
          </p:cNvPr>
          <p:cNvSpPr/>
          <p:nvPr/>
        </p:nvSpPr>
        <p:spPr>
          <a:xfrm>
            <a:off x="155030" y="43293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8E5D0DB-CD8E-4142-ADEB-63CF9CE2606E}"/>
              </a:ext>
            </a:extLst>
          </p:cNvPr>
          <p:cNvSpPr txBox="1"/>
          <p:nvPr/>
        </p:nvSpPr>
        <p:spPr>
          <a:xfrm>
            <a:off x="-3068" y="49794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Discussion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74172C0-0BED-4383-A1C3-7598F43E0D6E}"/>
              </a:ext>
            </a:extLst>
          </p:cNvPr>
          <p:cNvSpPr/>
          <p:nvPr/>
        </p:nvSpPr>
        <p:spPr>
          <a:xfrm>
            <a:off x="16515" y="5463921"/>
            <a:ext cx="937188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28655D5-9047-427F-85D1-03B5521F6607}"/>
              </a:ext>
            </a:extLst>
          </p:cNvPr>
          <p:cNvSpPr txBox="1"/>
          <p:nvPr/>
        </p:nvSpPr>
        <p:spPr>
          <a:xfrm>
            <a:off x="-3559" y="6357643"/>
            <a:ext cx="957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Future Directions</a:t>
            </a:r>
          </a:p>
        </p:txBody>
      </p:sp>
      <p:sp>
        <p:nvSpPr>
          <p:cNvPr id="138" name="Google Shape;629;p42">
            <a:extLst>
              <a:ext uri="{FF2B5EF4-FFF2-40B4-BE49-F238E27FC236}">
                <a16:creationId xmlns:a16="http://schemas.microsoft.com/office/drawing/2014/main" id="{2F0CA5EB-98A2-4F05-9F92-48ED741A7835}"/>
              </a:ext>
            </a:extLst>
          </p:cNvPr>
          <p:cNvSpPr/>
          <p:nvPr/>
        </p:nvSpPr>
        <p:spPr>
          <a:xfrm>
            <a:off x="171545" y="29577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D986EFC-2F51-4271-843C-C78AD35574F1}"/>
              </a:ext>
            </a:extLst>
          </p:cNvPr>
          <p:cNvSpPr txBox="1"/>
          <p:nvPr/>
        </p:nvSpPr>
        <p:spPr>
          <a:xfrm>
            <a:off x="8684" y="36078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Results</a:t>
            </a:r>
          </a:p>
        </p:txBody>
      </p:sp>
      <p:sp>
        <p:nvSpPr>
          <p:cNvPr id="140" name="Google Shape;4893;p52">
            <a:extLst>
              <a:ext uri="{FF2B5EF4-FFF2-40B4-BE49-F238E27FC236}">
                <a16:creationId xmlns:a16="http://schemas.microsoft.com/office/drawing/2014/main" id="{8B4F387D-7EB1-42E0-9A41-8A6913824143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4894;p52">
            <a:extLst>
              <a:ext uri="{FF2B5EF4-FFF2-40B4-BE49-F238E27FC236}">
                <a16:creationId xmlns:a16="http://schemas.microsoft.com/office/drawing/2014/main" id="{AF1DF994-8D8E-4D96-A364-205CF547F2A0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4895;p52">
            <a:extLst>
              <a:ext uri="{FF2B5EF4-FFF2-40B4-BE49-F238E27FC236}">
                <a16:creationId xmlns:a16="http://schemas.microsoft.com/office/drawing/2014/main" id="{7EFF7B3A-0818-4599-A1AC-C1B7D39A8F06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4896;p52">
            <a:extLst>
              <a:ext uri="{FF2B5EF4-FFF2-40B4-BE49-F238E27FC236}">
                <a16:creationId xmlns:a16="http://schemas.microsoft.com/office/drawing/2014/main" id="{26AE4414-9CAA-46BB-A0E3-3C2513D2D27E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9805BA7-7BDC-4A71-9D44-236E04E454FA}"/>
              </a:ext>
            </a:extLst>
          </p:cNvPr>
          <p:cNvGrpSpPr/>
          <p:nvPr/>
        </p:nvGrpSpPr>
        <p:grpSpPr>
          <a:xfrm>
            <a:off x="257168" y="4492806"/>
            <a:ext cx="412152" cy="337088"/>
            <a:chOff x="1347795" y="4492806"/>
            <a:chExt cx="412152" cy="337088"/>
          </a:xfrm>
        </p:grpSpPr>
        <p:sp>
          <p:nvSpPr>
            <p:cNvPr id="145" name="Google Shape;15591;p67">
              <a:extLst>
                <a:ext uri="{FF2B5EF4-FFF2-40B4-BE49-F238E27FC236}">
                  <a16:creationId xmlns:a16="http://schemas.microsoft.com/office/drawing/2014/main" id="{63E9F36D-B6C8-4BCB-B4EC-986F3510541A}"/>
                </a:ext>
              </a:extLst>
            </p:cNvPr>
            <p:cNvSpPr/>
            <p:nvPr/>
          </p:nvSpPr>
          <p:spPr>
            <a:xfrm>
              <a:off x="1478945" y="4622349"/>
              <a:ext cx="26429" cy="21288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592;p67">
              <a:extLst>
                <a:ext uri="{FF2B5EF4-FFF2-40B4-BE49-F238E27FC236}">
                  <a16:creationId xmlns:a16="http://schemas.microsoft.com/office/drawing/2014/main" id="{9EC9B0A0-A957-4C2B-B1D6-3683A39E5760}"/>
                </a:ext>
              </a:extLst>
            </p:cNvPr>
            <p:cNvSpPr/>
            <p:nvPr/>
          </p:nvSpPr>
          <p:spPr>
            <a:xfrm>
              <a:off x="1540867" y="4622349"/>
              <a:ext cx="26008" cy="21288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5593;p67">
              <a:extLst>
                <a:ext uri="{FF2B5EF4-FFF2-40B4-BE49-F238E27FC236}">
                  <a16:creationId xmlns:a16="http://schemas.microsoft.com/office/drawing/2014/main" id="{8D5754A8-0E76-49C7-B470-ED30FE3DC588}"/>
                </a:ext>
              </a:extLst>
            </p:cNvPr>
            <p:cNvSpPr/>
            <p:nvPr/>
          </p:nvSpPr>
          <p:spPr>
            <a:xfrm>
              <a:off x="1601872" y="4622349"/>
              <a:ext cx="26468" cy="21288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5594;p67">
              <a:extLst>
                <a:ext uri="{FF2B5EF4-FFF2-40B4-BE49-F238E27FC236}">
                  <a16:creationId xmlns:a16="http://schemas.microsoft.com/office/drawing/2014/main" id="{4A1C9AE2-EB3C-4521-A9D0-B57F94B6E8DE}"/>
                </a:ext>
              </a:extLst>
            </p:cNvPr>
            <p:cNvSpPr/>
            <p:nvPr/>
          </p:nvSpPr>
          <p:spPr>
            <a:xfrm>
              <a:off x="1347795" y="4492806"/>
              <a:ext cx="412152" cy="337088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B77C5E4-61BB-4058-B583-75274F94E0E8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  <a:solidFill>
            <a:schemeClr val="accent6"/>
          </a:solidFill>
        </p:grpSpPr>
        <p:sp>
          <p:nvSpPr>
            <p:cNvPr id="150" name="Google Shape;4916;p52">
              <a:extLst>
                <a:ext uri="{FF2B5EF4-FFF2-40B4-BE49-F238E27FC236}">
                  <a16:creationId xmlns:a16="http://schemas.microsoft.com/office/drawing/2014/main" id="{374263D9-6137-4445-8E17-6DABC0BA7489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917;p52">
              <a:extLst>
                <a:ext uri="{FF2B5EF4-FFF2-40B4-BE49-F238E27FC236}">
                  <a16:creationId xmlns:a16="http://schemas.microsoft.com/office/drawing/2014/main" id="{830AEC39-2676-43BB-AF49-DCCAEE662B5E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918;p52">
              <a:extLst>
                <a:ext uri="{FF2B5EF4-FFF2-40B4-BE49-F238E27FC236}">
                  <a16:creationId xmlns:a16="http://schemas.microsoft.com/office/drawing/2014/main" id="{FDC4C5E8-C348-4994-BB07-EA55ECB9A5CD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919;p52">
              <a:extLst>
                <a:ext uri="{FF2B5EF4-FFF2-40B4-BE49-F238E27FC236}">
                  <a16:creationId xmlns:a16="http://schemas.microsoft.com/office/drawing/2014/main" id="{3B90C30F-0818-460B-A466-6CA0BD0CB280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920;p52">
              <a:extLst>
                <a:ext uri="{FF2B5EF4-FFF2-40B4-BE49-F238E27FC236}">
                  <a16:creationId xmlns:a16="http://schemas.microsoft.com/office/drawing/2014/main" id="{7A57610D-D989-448D-8BF1-010405889065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921;p52">
              <a:extLst>
                <a:ext uri="{FF2B5EF4-FFF2-40B4-BE49-F238E27FC236}">
                  <a16:creationId xmlns:a16="http://schemas.microsoft.com/office/drawing/2014/main" id="{70630A72-1991-4CD2-88EC-4510AE395E8C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28466C6-94DF-47B0-888E-DF1A45C46B7C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</p:grpSpPr>
        <p:sp>
          <p:nvSpPr>
            <p:cNvPr id="157" name="Google Shape;5008;p52">
              <a:extLst>
                <a:ext uri="{FF2B5EF4-FFF2-40B4-BE49-F238E27FC236}">
                  <a16:creationId xmlns:a16="http://schemas.microsoft.com/office/drawing/2014/main" id="{4AF73869-1F6F-4626-85F4-3BFA230BAD99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009;p52">
              <a:extLst>
                <a:ext uri="{FF2B5EF4-FFF2-40B4-BE49-F238E27FC236}">
                  <a16:creationId xmlns:a16="http://schemas.microsoft.com/office/drawing/2014/main" id="{8B1C9FA2-6B04-4612-9C81-F0A33281C6AB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010;p52">
              <a:extLst>
                <a:ext uri="{FF2B5EF4-FFF2-40B4-BE49-F238E27FC236}">
                  <a16:creationId xmlns:a16="http://schemas.microsoft.com/office/drawing/2014/main" id="{915DC638-E0FB-47DC-B912-42D61DDCBB22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59484898-A444-4F5B-8279-A871B55E8CC2}"/>
              </a:ext>
            </a:extLst>
          </p:cNvPr>
          <p:cNvSpPr txBox="1"/>
          <p:nvPr/>
        </p:nvSpPr>
        <p:spPr>
          <a:xfrm>
            <a:off x="-35568" y="893722"/>
            <a:ext cx="1035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161" name="Google Shape;629;p42">
            <a:extLst>
              <a:ext uri="{FF2B5EF4-FFF2-40B4-BE49-F238E27FC236}">
                <a16:creationId xmlns:a16="http://schemas.microsoft.com/office/drawing/2014/main" id="{09307273-8710-499F-A420-1EF0EADB335B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5002;p66">
            <a:extLst>
              <a:ext uri="{FF2B5EF4-FFF2-40B4-BE49-F238E27FC236}">
                <a16:creationId xmlns:a16="http://schemas.microsoft.com/office/drawing/2014/main" id="{03F833E8-E7F2-41E4-B636-77AD19DF126E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163" name="Google Shape;15003;p66">
              <a:extLst>
                <a:ext uri="{FF2B5EF4-FFF2-40B4-BE49-F238E27FC236}">
                  <a16:creationId xmlns:a16="http://schemas.microsoft.com/office/drawing/2014/main" id="{AEEB6182-A913-4FC4-A533-723E23AFA3B7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004;p66">
              <a:extLst>
                <a:ext uri="{FF2B5EF4-FFF2-40B4-BE49-F238E27FC236}">
                  <a16:creationId xmlns:a16="http://schemas.microsoft.com/office/drawing/2014/main" id="{1F55CB9A-EB61-48C3-A2C5-E969B55C0038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005;p66">
              <a:extLst>
                <a:ext uri="{FF2B5EF4-FFF2-40B4-BE49-F238E27FC236}">
                  <a16:creationId xmlns:a16="http://schemas.microsoft.com/office/drawing/2014/main" id="{E1475004-6BFC-4BE7-BB1F-6BA2FFCB6EA5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5006;p66">
              <a:extLst>
                <a:ext uri="{FF2B5EF4-FFF2-40B4-BE49-F238E27FC236}">
                  <a16:creationId xmlns:a16="http://schemas.microsoft.com/office/drawing/2014/main" id="{9644E314-049D-44C9-BEFF-F39162178D43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5007;p66">
              <a:extLst>
                <a:ext uri="{FF2B5EF4-FFF2-40B4-BE49-F238E27FC236}">
                  <a16:creationId xmlns:a16="http://schemas.microsoft.com/office/drawing/2014/main" id="{BD8832B7-145C-46C9-872D-CAC7256B93A9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93726E7-DE33-44E2-AA16-ED6ED994A96F}"/>
              </a:ext>
            </a:extLst>
          </p:cNvPr>
          <p:cNvGrpSpPr/>
          <p:nvPr/>
        </p:nvGrpSpPr>
        <p:grpSpPr>
          <a:xfrm>
            <a:off x="4089920" y="691370"/>
            <a:ext cx="4012158" cy="4101301"/>
            <a:chOff x="2287009" y="1410922"/>
            <a:chExt cx="630561" cy="630580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BA20203-1D2A-4054-B17D-289ED6601525}"/>
                </a:ext>
              </a:extLst>
            </p:cNvPr>
            <p:cNvGrpSpPr/>
            <p:nvPr/>
          </p:nvGrpSpPr>
          <p:grpSpPr>
            <a:xfrm>
              <a:off x="2287009" y="1410922"/>
              <a:ext cx="630561" cy="630580"/>
              <a:chOff x="191440" y="5064840"/>
              <a:chExt cx="630561" cy="630580"/>
            </a:xfrm>
            <a:solidFill>
              <a:schemeClr val="accent6"/>
            </a:solidFill>
          </p:grpSpPr>
          <p:sp>
            <p:nvSpPr>
              <p:cNvPr id="169" name="Google Shape;629;p42">
                <a:extLst>
                  <a:ext uri="{FF2B5EF4-FFF2-40B4-BE49-F238E27FC236}">
                    <a16:creationId xmlns:a16="http://schemas.microsoft.com/office/drawing/2014/main" id="{EDA22059-802F-40E9-8D8A-79E82B88735B}"/>
                  </a:ext>
                </a:extLst>
              </p:cNvPr>
              <p:cNvSpPr/>
              <p:nvPr/>
            </p:nvSpPr>
            <p:spPr>
              <a:xfrm>
                <a:off x="191440" y="5064840"/>
                <a:ext cx="630561" cy="630580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33613" extrusionOk="0">
                    <a:moveTo>
                      <a:pt x="16806" y="1"/>
                    </a:moveTo>
                    <a:cubicBezTo>
                      <a:pt x="7525" y="1"/>
                      <a:pt x="1" y="7524"/>
                      <a:pt x="1" y="16807"/>
                    </a:cubicBezTo>
                    <a:cubicBezTo>
                      <a:pt x="1" y="26087"/>
                      <a:pt x="7524" y="33612"/>
                      <a:pt x="16806" y="33612"/>
                    </a:cubicBezTo>
                    <a:cubicBezTo>
                      <a:pt x="26087" y="33612"/>
                      <a:pt x="33612" y="26087"/>
                      <a:pt x="33612" y="16807"/>
                    </a:cubicBezTo>
                    <a:cubicBezTo>
                      <a:pt x="33612" y="7524"/>
                      <a:pt x="26087" y="1"/>
                      <a:pt x="168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70" name="Google Shape;15002;p66">
                <a:extLst>
                  <a:ext uri="{FF2B5EF4-FFF2-40B4-BE49-F238E27FC236}">
                    <a16:creationId xmlns:a16="http://schemas.microsoft.com/office/drawing/2014/main" id="{AEAC9FF2-B3EF-4312-AB11-CEC245F0FAF9}"/>
                  </a:ext>
                </a:extLst>
              </p:cNvPr>
              <p:cNvGrpSpPr/>
              <p:nvPr/>
            </p:nvGrpSpPr>
            <p:grpSpPr>
              <a:xfrm>
                <a:off x="368029" y="5282864"/>
                <a:ext cx="252611" cy="258740"/>
                <a:chOff x="908191" y="2832057"/>
                <a:chExt cx="252611" cy="258740"/>
              </a:xfrm>
              <a:grpFill/>
            </p:grpSpPr>
            <p:sp>
              <p:nvSpPr>
                <p:cNvPr id="171" name="Google Shape;15003;p66">
                  <a:extLst>
                    <a:ext uri="{FF2B5EF4-FFF2-40B4-BE49-F238E27FC236}">
                      <a16:creationId xmlns:a16="http://schemas.microsoft.com/office/drawing/2014/main" id="{8BC517A1-8D5D-493A-A6FD-519A2544A58C}"/>
                    </a:ext>
                  </a:extLst>
                </p:cNvPr>
                <p:cNvSpPr/>
                <p:nvPr/>
              </p:nvSpPr>
              <p:spPr>
                <a:xfrm>
                  <a:off x="908191" y="3026302"/>
                  <a:ext cx="30294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912" extrusionOk="0">
                      <a:moveTo>
                        <a:pt x="763" y="1"/>
                      </a:moveTo>
                      <a:cubicBezTo>
                        <a:pt x="718" y="1"/>
                        <a:pt x="674" y="16"/>
                        <a:pt x="644" y="45"/>
                      </a:cubicBezTo>
                      <a:lnTo>
                        <a:pt x="60" y="629"/>
                      </a:lnTo>
                      <a:cubicBezTo>
                        <a:pt x="1" y="688"/>
                        <a:pt x="1" y="807"/>
                        <a:pt x="60" y="867"/>
                      </a:cubicBezTo>
                      <a:cubicBezTo>
                        <a:pt x="90" y="897"/>
                        <a:pt x="135" y="911"/>
                        <a:pt x="179" y="911"/>
                      </a:cubicBezTo>
                      <a:cubicBezTo>
                        <a:pt x="224" y="911"/>
                        <a:pt x="269" y="897"/>
                        <a:pt x="299" y="867"/>
                      </a:cubicBezTo>
                      <a:lnTo>
                        <a:pt x="882" y="283"/>
                      </a:lnTo>
                      <a:cubicBezTo>
                        <a:pt x="953" y="224"/>
                        <a:pt x="953" y="105"/>
                        <a:pt x="882" y="45"/>
                      </a:cubicBezTo>
                      <a:cubicBezTo>
                        <a:pt x="852" y="16"/>
                        <a:pt x="807" y="1"/>
                        <a:pt x="7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5004;p66">
                  <a:extLst>
                    <a:ext uri="{FF2B5EF4-FFF2-40B4-BE49-F238E27FC236}">
                      <a16:creationId xmlns:a16="http://schemas.microsoft.com/office/drawing/2014/main" id="{8F1DD998-AEAC-4283-9C2B-22155F9EFAFA}"/>
                    </a:ext>
                  </a:extLst>
                </p:cNvPr>
                <p:cNvSpPr/>
                <p:nvPr/>
              </p:nvSpPr>
              <p:spPr>
                <a:xfrm>
                  <a:off x="943757" y="3061836"/>
                  <a:ext cx="30263" cy="2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912" extrusionOk="0">
                      <a:moveTo>
                        <a:pt x="762" y="1"/>
                      </a:moveTo>
                      <a:cubicBezTo>
                        <a:pt x="717" y="1"/>
                        <a:pt x="673" y="16"/>
                        <a:pt x="643" y="46"/>
                      </a:cubicBezTo>
                      <a:lnTo>
                        <a:pt x="60" y="629"/>
                      </a:lnTo>
                      <a:cubicBezTo>
                        <a:pt x="0" y="688"/>
                        <a:pt x="0" y="807"/>
                        <a:pt x="60" y="867"/>
                      </a:cubicBezTo>
                      <a:cubicBezTo>
                        <a:pt x="89" y="897"/>
                        <a:pt x="134" y="912"/>
                        <a:pt x="179" y="912"/>
                      </a:cubicBezTo>
                      <a:cubicBezTo>
                        <a:pt x="223" y="912"/>
                        <a:pt x="268" y="897"/>
                        <a:pt x="298" y="867"/>
                      </a:cubicBezTo>
                      <a:lnTo>
                        <a:pt x="881" y="284"/>
                      </a:lnTo>
                      <a:cubicBezTo>
                        <a:pt x="953" y="224"/>
                        <a:pt x="953" y="105"/>
                        <a:pt x="881" y="46"/>
                      </a:cubicBezTo>
                      <a:cubicBezTo>
                        <a:pt x="851" y="16"/>
                        <a:pt x="807" y="1"/>
                        <a:pt x="7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5005;p66">
                  <a:extLst>
                    <a:ext uri="{FF2B5EF4-FFF2-40B4-BE49-F238E27FC236}">
                      <a16:creationId xmlns:a16="http://schemas.microsoft.com/office/drawing/2014/main" id="{5ECC8991-8BD9-4B18-812C-C233290D52B1}"/>
                    </a:ext>
                  </a:extLst>
                </p:cNvPr>
                <p:cNvSpPr/>
                <p:nvPr/>
              </p:nvSpPr>
              <p:spPr>
                <a:xfrm>
                  <a:off x="926355" y="3044085"/>
                  <a:ext cx="29881" cy="2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00" extrusionOk="0">
                      <a:moveTo>
                        <a:pt x="762" y="0"/>
                      </a:moveTo>
                      <a:cubicBezTo>
                        <a:pt x="718" y="0"/>
                        <a:pt x="673" y="15"/>
                        <a:pt x="643" y="45"/>
                      </a:cubicBezTo>
                      <a:lnTo>
                        <a:pt x="60" y="616"/>
                      </a:lnTo>
                      <a:cubicBezTo>
                        <a:pt x="0" y="676"/>
                        <a:pt x="0" y="795"/>
                        <a:pt x="60" y="855"/>
                      </a:cubicBezTo>
                      <a:cubicBezTo>
                        <a:pt x="90" y="884"/>
                        <a:pt x="134" y="899"/>
                        <a:pt x="179" y="899"/>
                      </a:cubicBezTo>
                      <a:cubicBezTo>
                        <a:pt x="224" y="899"/>
                        <a:pt x="268" y="884"/>
                        <a:pt x="298" y="855"/>
                      </a:cubicBezTo>
                      <a:lnTo>
                        <a:pt x="881" y="283"/>
                      </a:lnTo>
                      <a:cubicBezTo>
                        <a:pt x="941" y="224"/>
                        <a:pt x="941" y="116"/>
                        <a:pt x="881" y="45"/>
                      </a:cubicBezTo>
                      <a:cubicBezTo>
                        <a:pt x="852" y="15"/>
                        <a:pt x="807" y="0"/>
                        <a:pt x="76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5007;p66">
                  <a:extLst>
                    <a:ext uri="{FF2B5EF4-FFF2-40B4-BE49-F238E27FC236}">
                      <a16:creationId xmlns:a16="http://schemas.microsoft.com/office/drawing/2014/main" id="{133CFBC2-3DEB-4FBC-A38C-21D0D09F7212}"/>
                    </a:ext>
                  </a:extLst>
                </p:cNvPr>
                <p:cNvSpPr/>
                <p:nvPr/>
              </p:nvSpPr>
              <p:spPr>
                <a:xfrm>
                  <a:off x="1070396" y="2832057"/>
                  <a:ext cx="90406" cy="69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174" extrusionOk="0">
                      <a:moveTo>
                        <a:pt x="1730" y="0"/>
                      </a:moveTo>
                      <a:cubicBezTo>
                        <a:pt x="1668" y="0"/>
                        <a:pt x="1610" y="44"/>
                        <a:pt x="1584" y="114"/>
                      </a:cubicBezTo>
                      <a:cubicBezTo>
                        <a:pt x="1537" y="197"/>
                        <a:pt x="1584" y="293"/>
                        <a:pt x="1668" y="328"/>
                      </a:cubicBezTo>
                      <a:cubicBezTo>
                        <a:pt x="2179" y="554"/>
                        <a:pt x="2299" y="1221"/>
                        <a:pt x="1906" y="1614"/>
                      </a:cubicBezTo>
                      <a:cubicBezTo>
                        <a:pt x="1751" y="1769"/>
                        <a:pt x="1551" y="1846"/>
                        <a:pt x="1350" y="1846"/>
                      </a:cubicBezTo>
                      <a:cubicBezTo>
                        <a:pt x="1150" y="1846"/>
                        <a:pt x="947" y="1769"/>
                        <a:pt x="786" y="1614"/>
                      </a:cubicBezTo>
                      <a:cubicBezTo>
                        <a:pt x="405" y="1221"/>
                        <a:pt x="525" y="566"/>
                        <a:pt x="1025" y="328"/>
                      </a:cubicBezTo>
                      <a:cubicBezTo>
                        <a:pt x="1120" y="293"/>
                        <a:pt x="1144" y="197"/>
                        <a:pt x="1120" y="114"/>
                      </a:cubicBezTo>
                      <a:cubicBezTo>
                        <a:pt x="1083" y="41"/>
                        <a:pt x="1019" y="10"/>
                        <a:pt x="954" y="10"/>
                      </a:cubicBezTo>
                      <a:cubicBezTo>
                        <a:pt x="934" y="10"/>
                        <a:pt x="913" y="13"/>
                        <a:pt x="894" y="19"/>
                      </a:cubicBezTo>
                      <a:cubicBezTo>
                        <a:pt x="179" y="352"/>
                        <a:pt x="1" y="1281"/>
                        <a:pt x="572" y="1852"/>
                      </a:cubicBezTo>
                      <a:cubicBezTo>
                        <a:pt x="786" y="2078"/>
                        <a:pt x="1072" y="2174"/>
                        <a:pt x="1370" y="2174"/>
                      </a:cubicBezTo>
                      <a:cubicBezTo>
                        <a:pt x="2334" y="2162"/>
                        <a:pt x="2846" y="947"/>
                        <a:pt x="2132" y="245"/>
                      </a:cubicBezTo>
                      <a:cubicBezTo>
                        <a:pt x="2037" y="150"/>
                        <a:pt x="1918" y="66"/>
                        <a:pt x="1798" y="19"/>
                      </a:cubicBezTo>
                      <a:cubicBezTo>
                        <a:pt x="1776" y="6"/>
                        <a:pt x="1753" y="0"/>
                        <a:pt x="1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88E0D3DC-CD7B-492A-A3F5-1595364C9ECD}"/>
                </a:ext>
              </a:extLst>
            </p:cNvPr>
            <p:cNvGrpSpPr/>
            <p:nvPr/>
          </p:nvGrpSpPr>
          <p:grpSpPr>
            <a:xfrm>
              <a:off x="2404469" y="1537921"/>
              <a:ext cx="414090" cy="368051"/>
              <a:chOff x="1685828" y="1804833"/>
              <a:chExt cx="414090" cy="368051"/>
            </a:xfrm>
          </p:grpSpPr>
          <p:sp>
            <p:nvSpPr>
              <p:cNvPr id="176" name="Google Shape;4916;p52">
                <a:extLst>
                  <a:ext uri="{FF2B5EF4-FFF2-40B4-BE49-F238E27FC236}">
                    <a16:creationId xmlns:a16="http://schemas.microsoft.com/office/drawing/2014/main" id="{6F237081-BF0F-4455-90DE-77152A3A827A}"/>
                  </a:ext>
                </a:extLst>
              </p:cNvPr>
              <p:cNvSpPr/>
              <p:nvPr/>
            </p:nvSpPr>
            <p:spPr>
              <a:xfrm>
                <a:off x="1873126" y="1828329"/>
                <a:ext cx="226792" cy="344555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22173" extrusionOk="0">
                    <a:moveTo>
                      <a:pt x="3215" y="0"/>
                    </a:moveTo>
                    <a:cubicBezTo>
                      <a:pt x="2614" y="2"/>
                      <a:pt x="2117" y="470"/>
                      <a:pt x="2083" y="1072"/>
                    </a:cubicBezTo>
                    <a:cubicBezTo>
                      <a:pt x="2051" y="1671"/>
                      <a:pt x="2491" y="2193"/>
                      <a:pt x="3088" y="2261"/>
                    </a:cubicBezTo>
                    <a:lnTo>
                      <a:pt x="3088" y="8053"/>
                    </a:lnTo>
                    <a:cubicBezTo>
                      <a:pt x="1942" y="8499"/>
                      <a:pt x="926" y="9229"/>
                      <a:pt x="135" y="10172"/>
                    </a:cubicBezTo>
                    <a:cubicBezTo>
                      <a:pt x="1" y="10331"/>
                      <a:pt x="22" y="10570"/>
                      <a:pt x="182" y="10704"/>
                    </a:cubicBezTo>
                    <a:cubicBezTo>
                      <a:pt x="253" y="10763"/>
                      <a:pt x="339" y="10792"/>
                      <a:pt x="424" y="10792"/>
                    </a:cubicBezTo>
                    <a:cubicBezTo>
                      <a:pt x="532" y="10792"/>
                      <a:pt x="639" y="10746"/>
                      <a:pt x="714" y="10657"/>
                    </a:cubicBezTo>
                    <a:cubicBezTo>
                      <a:pt x="1476" y="9749"/>
                      <a:pt x="2469" y="9062"/>
                      <a:pt x="3591" y="8675"/>
                    </a:cubicBezTo>
                    <a:cubicBezTo>
                      <a:pt x="3743" y="8621"/>
                      <a:pt x="3844" y="8477"/>
                      <a:pt x="3844" y="8316"/>
                    </a:cubicBezTo>
                    <a:lnTo>
                      <a:pt x="3844" y="2268"/>
                    </a:lnTo>
                    <a:lnTo>
                      <a:pt x="5986" y="2268"/>
                    </a:lnTo>
                    <a:cubicBezTo>
                      <a:pt x="6188" y="2259"/>
                      <a:pt x="6347" y="2093"/>
                      <a:pt x="6347" y="1889"/>
                    </a:cubicBezTo>
                    <a:cubicBezTo>
                      <a:pt x="6347" y="1688"/>
                      <a:pt x="6188" y="1521"/>
                      <a:pt x="5986" y="1512"/>
                    </a:cubicBezTo>
                    <a:lnTo>
                      <a:pt x="3214" y="1512"/>
                    </a:lnTo>
                    <a:cubicBezTo>
                      <a:pt x="3012" y="1503"/>
                      <a:pt x="2853" y="1337"/>
                      <a:pt x="2853" y="1135"/>
                    </a:cubicBezTo>
                    <a:cubicBezTo>
                      <a:pt x="2853" y="933"/>
                      <a:pt x="3012" y="766"/>
                      <a:pt x="3214" y="758"/>
                    </a:cubicBezTo>
                    <a:lnTo>
                      <a:pt x="8252" y="758"/>
                    </a:lnTo>
                    <a:cubicBezTo>
                      <a:pt x="8454" y="766"/>
                      <a:pt x="8613" y="933"/>
                      <a:pt x="8613" y="1135"/>
                    </a:cubicBezTo>
                    <a:cubicBezTo>
                      <a:pt x="8613" y="1337"/>
                      <a:pt x="8454" y="1503"/>
                      <a:pt x="8252" y="1512"/>
                    </a:cubicBezTo>
                    <a:lnTo>
                      <a:pt x="7498" y="1512"/>
                    </a:lnTo>
                    <a:cubicBezTo>
                      <a:pt x="7492" y="1512"/>
                      <a:pt x="7487" y="1512"/>
                      <a:pt x="7482" y="1512"/>
                    </a:cubicBezTo>
                    <a:cubicBezTo>
                      <a:pt x="7274" y="1512"/>
                      <a:pt x="7103" y="1680"/>
                      <a:pt x="7103" y="1889"/>
                    </a:cubicBezTo>
                    <a:cubicBezTo>
                      <a:pt x="7103" y="2099"/>
                      <a:pt x="7274" y="2269"/>
                      <a:pt x="7482" y="2269"/>
                    </a:cubicBezTo>
                    <a:cubicBezTo>
                      <a:pt x="7487" y="2269"/>
                      <a:pt x="7493" y="2268"/>
                      <a:pt x="7498" y="2268"/>
                    </a:cubicBezTo>
                    <a:lnTo>
                      <a:pt x="7623" y="2268"/>
                    </a:lnTo>
                    <a:lnTo>
                      <a:pt x="7623" y="8316"/>
                    </a:lnTo>
                    <a:cubicBezTo>
                      <a:pt x="7623" y="8477"/>
                      <a:pt x="7725" y="8621"/>
                      <a:pt x="7878" y="8673"/>
                    </a:cubicBezTo>
                    <a:cubicBezTo>
                      <a:pt x="10515" y="9588"/>
                      <a:pt x="12283" y="12073"/>
                      <a:pt x="12285" y="14866"/>
                    </a:cubicBezTo>
                    <a:cubicBezTo>
                      <a:pt x="12285" y="18478"/>
                      <a:pt x="9346" y="21416"/>
                      <a:pt x="5734" y="21416"/>
                    </a:cubicBezTo>
                    <a:cubicBezTo>
                      <a:pt x="5730" y="21416"/>
                      <a:pt x="5726" y="21416"/>
                      <a:pt x="5722" y="21416"/>
                    </a:cubicBezTo>
                    <a:cubicBezTo>
                      <a:pt x="4882" y="21416"/>
                      <a:pt x="4049" y="21253"/>
                      <a:pt x="3270" y="20938"/>
                    </a:cubicBezTo>
                    <a:cubicBezTo>
                      <a:pt x="3220" y="20915"/>
                      <a:pt x="3167" y="20905"/>
                      <a:pt x="3116" y="20905"/>
                    </a:cubicBezTo>
                    <a:cubicBezTo>
                      <a:pt x="2967" y="20905"/>
                      <a:pt x="2826" y="20993"/>
                      <a:pt x="2767" y="21139"/>
                    </a:cubicBezTo>
                    <a:cubicBezTo>
                      <a:pt x="2686" y="21338"/>
                      <a:pt x="2785" y="21562"/>
                      <a:pt x="2985" y="21638"/>
                    </a:cubicBezTo>
                    <a:cubicBezTo>
                      <a:pt x="3854" y="21990"/>
                      <a:pt x="4785" y="22173"/>
                      <a:pt x="5722" y="22173"/>
                    </a:cubicBezTo>
                    <a:cubicBezTo>
                      <a:pt x="5726" y="22173"/>
                      <a:pt x="5730" y="22173"/>
                      <a:pt x="5734" y="22173"/>
                    </a:cubicBezTo>
                    <a:cubicBezTo>
                      <a:pt x="9763" y="22173"/>
                      <a:pt x="13041" y="18895"/>
                      <a:pt x="13041" y="14866"/>
                    </a:cubicBezTo>
                    <a:cubicBezTo>
                      <a:pt x="13039" y="11850"/>
                      <a:pt x="11188" y="9146"/>
                      <a:pt x="8379" y="8053"/>
                    </a:cubicBezTo>
                    <a:lnTo>
                      <a:pt x="8381" y="8053"/>
                    </a:lnTo>
                    <a:lnTo>
                      <a:pt x="8381" y="2261"/>
                    </a:lnTo>
                    <a:cubicBezTo>
                      <a:pt x="8977" y="2193"/>
                      <a:pt x="9418" y="1671"/>
                      <a:pt x="9384" y="1072"/>
                    </a:cubicBezTo>
                    <a:cubicBezTo>
                      <a:pt x="9352" y="470"/>
                      <a:pt x="8855" y="2"/>
                      <a:pt x="825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917;p52">
                <a:extLst>
                  <a:ext uri="{FF2B5EF4-FFF2-40B4-BE49-F238E27FC236}">
                    <a16:creationId xmlns:a16="http://schemas.microsoft.com/office/drawing/2014/main" id="{64CF8339-4B04-48BA-AD67-F0C9924669D1}"/>
                  </a:ext>
                </a:extLst>
              </p:cNvPr>
              <p:cNvSpPr/>
              <p:nvPr/>
            </p:nvSpPr>
            <p:spPr>
              <a:xfrm>
                <a:off x="2015243" y="2074100"/>
                <a:ext cx="13165" cy="11763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8" y="0"/>
                    </a:moveTo>
                    <a:cubicBezTo>
                      <a:pt x="169" y="0"/>
                      <a:pt x="1" y="170"/>
                      <a:pt x="1" y="378"/>
                    </a:cubicBezTo>
                    <a:cubicBezTo>
                      <a:pt x="1" y="587"/>
                      <a:pt x="169" y="756"/>
                      <a:pt x="378" y="756"/>
                    </a:cubicBezTo>
                    <a:cubicBezTo>
                      <a:pt x="587" y="756"/>
                      <a:pt x="757" y="587"/>
                      <a:pt x="757" y="378"/>
                    </a:cubicBezTo>
                    <a:cubicBezTo>
                      <a:pt x="757" y="170"/>
                      <a:pt x="587" y="0"/>
                      <a:pt x="37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918;p52">
                <a:extLst>
                  <a:ext uri="{FF2B5EF4-FFF2-40B4-BE49-F238E27FC236}">
                    <a16:creationId xmlns:a16="http://schemas.microsoft.com/office/drawing/2014/main" id="{A8D41370-0647-4E15-A201-8174263F8DC6}"/>
                  </a:ext>
                </a:extLst>
              </p:cNvPr>
              <p:cNvSpPr/>
              <p:nvPr/>
            </p:nvSpPr>
            <p:spPr>
              <a:xfrm>
                <a:off x="1988948" y="2097596"/>
                <a:ext cx="13165" cy="11763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8" y="0"/>
                    </a:moveTo>
                    <a:cubicBezTo>
                      <a:pt x="170" y="0"/>
                      <a:pt x="1" y="168"/>
                      <a:pt x="1" y="378"/>
                    </a:cubicBezTo>
                    <a:cubicBezTo>
                      <a:pt x="1" y="587"/>
                      <a:pt x="170" y="756"/>
                      <a:pt x="378" y="756"/>
                    </a:cubicBezTo>
                    <a:cubicBezTo>
                      <a:pt x="587" y="756"/>
                      <a:pt x="757" y="587"/>
                      <a:pt x="757" y="378"/>
                    </a:cubicBezTo>
                    <a:cubicBezTo>
                      <a:pt x="757" y="168"/>
                      <a:pt x="587" y="0"/>
                      <a:pt x="37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919;p52">
                <a:extLst>
                  <a:ext uri="{FF2B5EF4-FFF2-40B4-BE49-F238E27FC236}">
                    <a16:creationId xmlns:a16="http://schemas.microsoft.com/office/drawing/2014/main" id="{A8BA7D31-A4E6-4828-80C1-7762783A8936}"/>
                  </a:ext>
                </a:extLst>
              </p:cNvPr>
              <p:cNvSpPr/>
              <p:nvPr/>
            </p:nvSpPr>
            <p:spPr>
              <a:xfrm>
                <a:off x="1882830" y="2011352"/>
                <a:ext cx="190793" cy="138037"/>
              </a:xfrm>
              <a:custGeom>
                <a:avLst/>
                <a:gdLst/>
                <a:ahLst/>
                <a:cxnLst/>
                <a:rect l="l" t="t" r="r" b="b"/>
                <a:pathLst>
                  <a:path w="10971" h="8883" extrusionOk="0">
                    <a:moveTo>
                      <a:pt x="5176" y="0"/>
                    </a:moveTo>
                    <a:cubicBezTo>
                      <a:pt x="4451" y="0"/>
                      <a:pt x="4066" y="330"/>
                      <a:pt x="3758" y="596"/>
                    </a:cubicBezTo>
                    <a:cubicBezTo>
                      <a:pt x="3479" y="834"/>
                      <a:pt x="3278" y="1008"/>
                      <a:pt x="2831" y="1008"/>
                    </a:cubicBezTo>
                    <a:cubicBezTo>
                      <a:pt x="2308" y="1008"/>
                      <a:pt x="2127" y="862"/>
                      <a:pt x="1852" y="643"/>
                    </a:cubicBezTo>
                    <a:cubicBezTo>
                      <a:pt x="1605" y="444"/>
                      <a:pt x="1297" y="196"/>
                      <a:pt x="727" y="34"/>
                    </a:cubicBezTo>
                    <a:cubicBezTo>
                      <a:pt x="709" y="30"/>
                      <a:pt x="693" y="25"/>
                      <a:pt x="675" y="24"/>
                    </a:cubicBezTo>
                    <a:lnTo>
                      <a:pt x="538" y="5"/>
                    </a:lnTo>
                    <a:cubicBezTo>
                      <a:pt x="521" y="2"/>
                      <a:pt x="503" y="1"/>
                      <a:pt x="486" y="1"/>
                    </a:cubicBezTo>
                    <a:cubicBezTo>
                      <a:pt x="353" y="1"/>
                      <a:pt x="227" y="71"/>
                      <a:pt x="159" y="189"/>
                    </a:cubicBezTo>
                    <a:cubicBezTo>
                      <a:pt x="156" y="195"/>
                      <a:pt x="152" y="201"/>
                      <a:pt x="149" y="208"/>
                    </a:cubicBezTo>
                    <a:cubicBezTo>
                      <a:pt x="1" y="465"/>
                      <a:pt x="193" y="775"/>
                      <a:pt x="474" y="775"/>
                    </a:cubicBezTo>
                    <a:cubicBezTo>
                      <a:pt x="495" y="775"/>
                      <a:pt x="516" y="773"/>
                      <a:pt x="538" y="770"/>
                    </a:cubicBezTo>
                    <a:lnTo>
                      <a:pt x="544" y="770"/>
                    </a:lnTo>
                    <a:cubicBezTo>
                      <a:pt x="952" y="890"/>
                      <a:pt x="1160" y="1057"/>
                      <a:pt x="1379" y="1234"/>
                    </a:cubicBezTo>
                    <a:cubicBezTo>
                      <a:pt x="1705" y="1496"/>
                      <a:pt x="2043" y="1766"/>
                      <a:pt x="2831" y="1766"/>
                    </a:cubicBezTo>
                    <a:cubicBezTo>
                      <a:pt x="3558" y="1766"/>
                      <a:pt x="3942" y="1436"/>
                      <a:pt x="4250" y="1170"/>
                    </a:cubicBezTo>
                    <a:cubicBezTo>
                      <a:pt x="4529" y="932"/>
                      <a:pt x="4731" y="758"/>
                      <a:pt x="5176" y="758"/>
                    </a:cubicBezTo>
                    <a:cubicBezTo>
                      <a:pt x="5622" y="758"/>
                      <a:pt x="5824" y="932"/>
                      <a:pt x="6103" y="1170"/>
                    </a:cubicBezTo>
                    <a:cubicBezTo>
                      <a:pt x="6412" y="1436"/>
                      <a:pt x="6795" y="1766"/>
                      <a:pt x="7522" y="1766"/>
                    </a:cubicBezTo>
                    <a:cubicBezTo>
                      <a:pt x="8310" y="1766"/>
                      <a:pt x="8648" y="1496"/>
                      <a:pt x="8974" y="1234"/>
                    </a:cubicBezTo>
                    <a:cubicBezTo>
                      <a:pt x="9168" y="1078"/>
                      <a:pt x="9352" y="929"/>
                      <a:pt x="9674" y="814"/>
                    </a:cubicBezTo>
                    <a:cubicBezTo>
                      <a:pt x="10029" y="1520"/>
                      <a:pt x="10214" y="2298"/>
                      <a:pt x="10214" y="3089"/>
                    </a:cubicBezTo>
                    <a:cubicBezTo>
                      <a:pt x="10214" y="5867"/>
                      <a:pt x="7954" y="8128"/>
                      <a:pt x="5176" y="8128"/>
                    </a:cubicBezTo>
                    <a:cubicBezTo>
                      <a:pt x="5172" y="8128"/>
                      <a:pt x="5169" y="8128"/>
                      <a:pt x="5166" y="8128"/>
                    </a:cubicBezTo>
                    <a:cubicBezTo>
                      <a:pt x="4431" y="8128"/>
                      <a:pt x="3706" y="7966"/>
                      <a:pt x="3042" y="7653"/>
                    </a:cubicBezTo>
                    <a:lnTo>
                      <a:pt x="3042" y="7652"/>
                    </a:lnTo>
                    <a:cubicBezTo>
                      <a:pt x="2992" y="7630"/>
                      <a:pt x="2940" y="7620"/>
                      <a:pt x="2889" y="7620"/>
                    </a:cubicBezTo>
                    <a:cubicBezTo>
                      <a:pt x="2746" y="7620"/>
                      <a:pt x="2609" y="7701"/>
                      <a:pt x="2545" y="7838"/>
                    </a:cubicBezTo>
                    <a:cubicBezTo>
                      <a:pt x="2458" y="8025"/>
                      <a:pt x="2536" y="8246"/>
                      <a:pt x="2720" y="8337"/>
                    </a:cubicBezTo>
                    <a:cubicBezTo>
                      <a:pt x="3485" y="8697"/>
                      <a:pt x="4320" y="8882"/>
                      <a:pt x="5166" y="8882"/>
                    </a:cubicBezTo>
                    <a:cubicBezTo>
                      <a:pt x="5169" y="8882"/>
                      <a:pt x="5172" y="8882"/>
                      <a:pt x="5176" y="8882"/>
                    </a:cubicBezTo>
                    <a:cubicBezTo>
                      <a:pt x="8371" y="8882"/>
                      <a:pt x="10970" y="6283"/>
                      <a:pt x="10970" y="3088"/>
                    </a:cubicBezTo>
                    <a:cubicBezTo>
                      <a:pt x="10970" y="2069"/>
                      <a:pt x="10704" y="1070"/>
                      <a:pt x="10195" y="189"/>
                    </a:cubicBezTo>
                    <a:cubicBezTo>
                      <a:pt x="10126" y="71"/>
                      <a:pt x="10001" y="1"/>
                      <a:pt x="9867" y="1"/>
                    </a:cubicBezTo>
                    <a:cubicBezTo>
                      <a:pt x="9850" y="1"/>
                      <a:pt x="9832" y="2"/>
                      <a:pt x="9815" y="5"/>
                    </a:cubicBezTo>
                    <a:lnTo>
                      <a:pt x="9678" y="24"/>
                    </a:lnTo>
                    <a:cubicBezTo>
                      <a:pt x="9660" y="25"/>
                      <a:pt x="9644" y="30"/>
                      <a:pt x="9626" y="34"/>
                    </a:cubicBezTo>
                    <a:cubicBezTo>
                      <a:pt x="9056" y="196"/>
                      <a:pt x="8748" y="444"/>
                      <a:pt x="8500" y="643"/>
                    </a:cubicBezTo>
                    <a:cubicBezTo>
                      <a:pt x="8226" y="864"/>
                      <a:pt x="8045" y="1008"/>
                      <a:pt x="7522" y="1008"/>
                    </a:cubicBezTo>
                    <a:cubicBezTo>
                      <a:pt x="7075" y="1008"/>
                      <a:pt x="6873" y="834"/>
                      <a:pt x="6595" y="596"/>
                    </a:cubicBezTo>
                    <a:cubicBezTo>
                      <a:pt x="6287" y="330"/>
                      <a:pt x="5902" y="0"/>
                      <a:pt x="51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920;p52">
                <a:extLst>
                  <a:ext uri="{FF2B5EF4-FFF2-40B4-BE49-F238E27FC236}">
                    <a16:creationId xmlns:a16="http://schemas.microsoft.com/office/drawing/2014/main" id="{9C5D3CF1-D388-4EC8-8039-7C8B0D54C040}"/>
                  </a:ext>
                </a:extLst>
              </p:cNvPr>
              <p:cNvSpPr/>
              <p:nvPr/>
            </p:nvSpPr>
            <p:spPr>
              <a:xfrm>
                <a:off x="1685828" y="1804833"/>
                <a:ext cx="229644" cy="368051"/>
              </a:xfrm>
              <a:custGeom>
                <a:avLst/>
                <a:gdLst/>
                <a:ahLst/>
                <a:cxnLst/>
                <a:rect l="l" t="t" r="r" b="b"/>
                <a:pathLst>
                  <a:path w="13205" h="23685" extrusionOk="0">
                    <a:moveTo>
                      <a:pt x="4083" y="0"/>
                    </a:moveTo>
                    <a:cubicBezTo>
                      <a:pt x="3482" y="2"/>
                      <a:pt x="2985" y="472"/>
                      <a:pt x="2953" y="1071"/>
                    </a:cubicBezTo>
                    <a:cubicBezTo>
                      <a:pt x="2919" y="1671"/>
                      <a:pt x="3359" y="2193"/>
                      <a:pt x="3956" y="2261"/>
                    </a:cubicBezTo>
                    <a:lnTo>
                      <a:pt x="3956" y="8316"/>
                    </a:lnTo>
                    <a:cubicBezTo>
                      <a:pt x="3965" y="8518"/>
                      <a:pt x="4132" y="8679"/>
                      <a:pt x="4335" y="8679"/>
                    </a:cubicBezTo>
                    <a:cubicBezTo>
                      <a:pt x="4537" y="8679"/>
                      <a:pt x="4703" y="8518"/>
                      <a:pt x="4712" y="8316"/>
                    </a:cubicBezTo>
                    <a:lnTo>
                      <a:pt x="4712" y="2268"/>
                    </a:lnTo>
                    <a:lnTo>
                      <a:pt x="6854" y="2268"/>
                    </a:lnTo>
                    <a:cubicBezTo>
                      <a:pt x="6859" y="2268"/>
                      <a:pt x="6864" y="2268"/>
                      <a:pt x="6870" y="2268"/>
                    </a:cubicBezTo>
                    <a:cubicBezTo>
                      <a:pt x="7078" y="2268"/>
                      <a:pt x="7249" y="2101"/>
                      <a:pt x="7249" y="1891"/>
                    </a:cubicBezTo>
                    <a:cubicBezTo>
                      <a:pt x="7249" y="1681"/>
                      <a:pt x="7078" y="1512"/>
                      <a:pt x="6869" y="1512"/>
                    </a:cubicBezTo>
                    <a:cubicBezTo>
                      <a:pt x="6864" y="1512"/>
                      <a:pt x="6859" y="1512"/>
                      <a:pt x="6854" y="1512"/>
                    </a:cubicBezTo>
                    <a:lnTo>
                      <a:pt x="4083" y="1512"/>
                    </a:lnTo>
                    <a:cubicBezTo>
                      <a:pt x="3881" y="1503"/>
                      <a:pt x="3722" y="1337"/>
                      <a:pt x="3722" y="1135"/>
                    </a:cubicBezTo>
                    <a:cubicBezTo>
                      <a:pt x="3722" y="933"/>
                      <a:pt x="3881" y="766"/>
                      <a:pt x="4083" y="758"/>
                    </a:cubicBezTo>
                    <a:lnTo>
                      <a:pt x="9122" y="758"/>
                    </a:lnTo>
                    <a:cubicBezTo>
                      <a:pt x="9128" y="757"/>
                      <a:pt x="9134" y="757"/>
                      <a:pt x="9140" y="757"/>
                    </a:cubicBezTo>
                    <a:cubicBezTo>
                      <a:pt x="9347" y="757"/>
                      <a:pt x="9517" y="926"/>
                      <a:pt x="9517" y="1135"/>
                    </a:cubicBezTo>
                    <a:cubicBezTo>
                      <a:pt x="9517" y="1344"/>
                      <a:pt x="9347" y="1513"/>
                      <a:pt x="9140" y="1513"/>
                    </a:cubicBezTo>
                    <a:cubicBezTo>
                      <a:pt x="9134" y="1513"/>
                      <a:pt x="9128" y="1512"/>
                      <a:pt x="9122" y="1512"/>
                    </a:cubicBezTo>
                    <a:lnTo>
                      <a:pt x="8366" y="1512"/>
                    </a:lnTo>
                    <a:cubicBezTo>
                      <a:pt x="8164" y="1521"/>
                      <a:pt x="8005" y="1687"/>
                      <a:pt x="8005" y="1891"/>
                    </a:cubicBezTo>
                    <a:cubicBezTo>
                      <a:pt x="8005" y="2093"/>
                      <a:pt x="8164" y="2259"/>
                      <a:pt x="8366" y="2268"/>
                    </a:cubicBezTo>
                    <a:lnTo>
                      <a:pt x="8492" y="2268"/>
                    </a:lnTo>
                    <a:lnTo>
                      <a:pt x="8492" y="9828"/>
                    </a:lnTo>
                    <a:cubicBezTo>
                      <a:pt x="8492" y="9871"/>
                      <a:pt x="8500" y="9912"/>
                      <a:pt x="8513" y="9952"/>
                    </a:cubicBezTo>
                    <a:lnTo>
                      <a:pt x="12187" y="20572"/>
                    </a:lnTo>
                    <a:cubicBezTo>
                      <a:pt x="12408" y="21213"/>
                      <a:pt x="12358" y="21808"/>
                      <a:pt x="12046" y="22248"/>
                    </a:cubicBezTo>
                    <a:cubicBezTo>
                      <a:pt x="11733" y="22687"/>
                      <a:pt x="11186" y="22928"/>
                      <a:pt x="10509" y="22928"/>
                    </a:cubicBezTo>
                    <a:lnTo>
                      <a:pt x="2698" y="22928"/>
                    </a:lnTo>
                    <a:cubicBezTo>
                      <a:pt x="2018" y="22928"/>
                      <a:pt x="1473" y="22685"/>
                      <a:pt x="1161" y="22248"/>
                    </a:cubicBezTo>
                    <a:cubicBezTo>
                      <a:pt x="848" y="21808"/>
                      <a:pt x="798" y="21213"/>
                      <a:pt x="1019" y="20572"/>
                    </a:cubicBezTo>
                    <a:lnTo>
                      <a:pt x="4693" y="9952"/>
                    </a:lnTo>
                    <a:cubicBezTo>
                      <a:pt x="4765" y="9753"/>
                      <a:pt x="4661" y="9534"/>
                      <a:pt x="4460" y="9464"/>
                    </a:cubicBezTo>
                    <a:cubicBezTo>
                      <a:pt x="4420" y="9450"/>
                      <a:pt x="4378" y="9444"/>
                      <a:pt x="4337" y="9444"/>
                    </a:cubicBezTo>
                    <a:cubicBezTo>
                      <a:pt x="4179" y="9444"/>
                      <a:pt x="4030" y="9545"/>
                      <a:pt x="3978" y="9705"/>
                    </a:cubicBezTo>
                    <a:lnTo>
                      <a:pt x="304" y="20326"/>
                    </a:lnTo>
                    <a:cubicBezTo>
                      <a:pt x="1" y="21204"/>
                      <a:pt x="86" y="22043"/>
                      <a:pt x="545" y="22687"/>
                    </a:cubicBezTo>
                    <a:cubicBezTo>
                      <a:pt x="1003" y="23331"/>
                      <a:pt x="1766" y="23685"/>
                      <a:pt x="2696" y="23685"/>
                    </a:cubicBezTo>
                    <a:lnTo>
                      <a:pt x="10507" y="23685"/>
                    </a:lnTo>
                    <a:cubicBezTo>
                      <a:pt x="11437" y="23685"/>
                      <a:pt x="12202" y="23331"/>
                      <a:pt x="12660" y="22687"/>
                    </a:cubicBezTo>
                    <a:cubicBezTo>
                      <a:pt x="13119" y="22043"/>
                      <a:pt x="13204" y="21204"/>
                      <a:pt x="12900" y="20326"/>
                    </a:cubicBezTo>
                    <a:lnTo>
                      <a:pt x="9247" y="9767"/>
                    </a:lnTo>
                    <a:lnTo>
                      <a:pt x="9247" y="9765"/>
                    </a:lnTo>
                    <a:lnTo>
                      <a:pt x="9247" y="2261"/>
                    </a:lnTo>
                    <a:cubicBezTo>
                      <a:pt x="9845" y="2193"/>
                      <a:pt x="10286" y="1671"/>
                      <a:pt x="10252" y="1071"/>
                    </a:cubicBezTo>
                    <a:cubicBezTo>
                      <a:pt x="10218" y="472"/>
                      <a:pt x="9723" y="2"/>
                      <a:pt x="912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921;p52">
                <a:extLst>
                  <a:ext uri="{FF2B5EF4-FFF2-40B4-BE49-F238E27FC236}">
                    <a16:creationId xmlns:a16="http://schemas.microsoft.com/office/drawing/2014/main" id="{5440F11D-124D-44AB-97A6-3AB04475C6BF}"/>
                  </a:ext>
                </a:extLst>
              </p:cNvPr>
              <p:cNvSpPr/>
              <p:nvPr/>
            </p:nvSpPr>
            <p:spPr>
              <a:xfrm>
                <a:off x="1713514" y="2066657"/>
                <a:ext cx="174220" cy="82732"/>
              </a:xfrm>
              <a:custGeom>
                <a:avLst/>
                <a:gdLst/>
                <a:ahLst/>
                <a:cxnLst/>
                <a:rect l="l" t="t" r="r" b="b"/>
                <a:pathLst>
                  <a:path w="10018" h="5324" extrusionOk="0">
                    <a:moveTo>
                      <a:pt x="5010" y="756"/>
                    </a:moveTo>
                    <a:cubicBezTo>
                      <a:pt x="5456" y="756"/>
                      <a:pt x="5658" y="929"/>
                      <a:pt x="5937" y="1169"/>
                    </a:cubicBezTo>
                    <a:cubicBezTo>
                      <a:pt x="6245" y="1434"/>
                      <a:pt x="6629" y="1763"/>
                      <a:pt x="7354" y="1763"/>
                    </a:cubicBezTo>
                    <a:cubicBezTo>
                      <a:pt x="7749" y="1763"/>
                      <a:pt x="8034" y="1692"/>
                      <a:pt x="8256" y="1593"/>
                    </a:cubicBezTo>
                    <a:lnTo>
                      <a:pt x="9164" y="4217"/>
                    </a:lnTo>
                    <a:cubicBezTo>
                      <a:pt x="9217" y="4371"/>
                      <a:pt x="9220" y="4473"/>
                      <a:pt x="9216" y="4517"/>
                    </a:cubicBezTo>
                    <a:cubicBezTo>
                      <a:pt x="9176" y="4536"/>
                      <a:pt x="9079" y="4567"/>
                      <a:pt x="8915" y="4567"/>
                    </a:cubicBezTo>
                    <a:lnTo>
                      <a:pt x="1104" y="4567"/>
                    </a:lnTo>
                    <a:cubicBezTo>
                      <a:pt x="939" y="4567"/>
                      <a:pt x="843" y="4536"/>
                      <a:pt x="804" y="4517"/>
                    </a:cubicBezTo>
                    <a:cubicBezTo>
                      <a:pt x="798" y="4473"/>
                      <a:pt x="801" y="4371"/>
                      <a:pt x="854" y="4217"/>
                    </a:cubicBezTo>
                    <a:lnTo>
                      <a:pt x="1762" y="1593"/>
                    </a:lnTo>
                    <a:cubicBezTo>
                      <a:pt x="1983" y="1694"/>
                      <a:pt x="2268" y="1764"/>
                      <a:pt x="2663" y="1764"/>
                    </a:cubicBezTo>
                    <a:cubicBezTo>
                      <a:pt x="3390" y="1764"/>
                      <a:pt x="3773" y="1434"/>
                      <a:pt x="4081" y="1169"/>
                    </a:cubicBezTo>
                    <a:lnTo>
                      <a:pt x="4083" y="1169"/>
                    </a:lnTo>
                    <a:cubicBezTo>
                      <a:pt x="4363" y="929"/>
                      <a:pt x="4563" y="756"/>
                      <a:pt x="5010" y="756"/>
                    </a:cubicBezTo>
                    <a:close/>
                    <a:moveTo>
                      <a:pt x="5010" y="0"/>
                    </a:moveTo>
                    <a:cubicBezTo>
                      <a:pt x="4283" y="0"/>
                      <a:pt x="3898" y="330"/>
                      <a:pt x="3590" y="596"/>
                    </a:cubicBezTo>
                    <a:cubicBezTo>
                      <a:pt x="3312" y="836"/>
                      <a:pt x="3110" y="1008"/>
                      <a:pt x="2663" y="1008"/>
                    </a:cubicBezTo>
                    <a:cubicBezTo>
                      <a:pt x="2192" y="1008"/>
                      <a:pt x="1997" y="886"/>
                      <a:pt x="1791" y="727"/>
                    </a:cubicBezTo>
                    <a:cubicBezTo>
                      <a:pt x="1721" y="672"/>
                      <a:pt x="1639" y="646"/>
                      <a:pt x="1559" y="646"/>
                    </a:cubicBezTo>
                    <a:cubicBezTo>
                      <a:pt x="1406" y="646"/>
                      <a:pt x="1258" y="740"/>
                      <a:pt x="1201" y="901"/>
                    </a:cubicBezTo>
                    <a:lnTo>
                      <a:pt x="140" y="3971"/>
                    </a:lnTo>
                    <a:cubicBezTo>
                      <a:pt x="0" y="4374"/>
                      <a:pt x="15" y="4725"/>
                      <a:pt x="183" y="4959"/>
                    </a:cubicBezTo>
                    <a:cubicBezTo>
                      <a:pt x="350" y="5194"/>
                      <a:pt x="677" y="5323"/>
                      <a:pt x="1104" y="5323"/>
                    </a:cubicBezTo>
                    <a:lnTo>
                      <a:pt x="8915" y="5323"/>
                    </a:lnTo>
                    <a:cubicBezTo>
                      <a:pt x="9342" y="5323"/>
                      <a:pt x="9670" y="5194"/>
                      <a:pt x="9836" y="4959"/>
                    </a:cubicBezTo>
                    <a:cubicBezTo>
                      <a:pt x="10001" y="4725"/>
                      <a:pt x="10017" y="4374"/>
                      <a:pt x="9877" y="3971"/>
                    </a:cubicBezTo>
                    <a:lnTo>
                      <a:pt x="8816" y="901"/>
                    </a:lnTo>
                    <a:cubicBezTo>
                      <a:pt x="8761" y="740"/>
                      <a:pt x="8612" y="646"/>
                      <a:pt x="8458" y="646"/>
                    </a:cubicBezTo>
                    <a:cubicBezTo>
                      <a:pt x="8378" y="646"/>
                      <a:pt x="8297" y="672"/>
                      <a:pt x="8227" y="725"/>
                    </a:cubicBezTo>
                    <a:cubicBezTo>
                      <a:pt x="8021" y="886"/>
                      <a:pt x="7826" y="1008"/>
                      <a:pt x="7354" y="1008"/>
                    </a:cubicBezTo>
                    <a:cubicBezTo>
                      <a:pt x="6908" y="1008"/>
                      <a:pt x="6706" y="836"/>
                      <a:pt x="6427" y="596"/>
                    </a:cubicBezTo>
                    <a:cubicBezTo>
                      <a:pt x="6119" y="330"/>
                      <a:pt x="5735" y="0"/>
                      <a:pt x="501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3627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632DEF61-77BA-48BD-90B5-377A6C463C6D}"/>
              </a:ext>
            </a:extLst>
          </p:cNvPr>
          <p:cNvSpPr/>
          <p:nvPr/>
        </p:nvSpPr>
        <p:spPr>
          <a:xfrm>
            <a:off x="-3521" y="0"/>
            <a:ext cx="103569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FE1987-A487-4737-8E8C-94C543CF81E9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5386D9C-2590-42CA-AF18-E425EF68526A}"/>
              </a:ext>
            </a:extLst>
          </p:cNvPr>
          <p:cNvSpPr/>
          <p:nvPr/>
        </p:nvSpPr>
        <p:spPr>
          <a:xfrm>
            <a:off x="16514" y="2714148"/>
            <a:ext cx="932917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CC9C8B-66CD-48DD-8FD4-F7994C0CD8CE}"/>
              </a:ext>
            </a:extLst>
          </p:cNvPr>
          <p:cNvSpPr/>
          <p:nvPr/>
        </p:nvSpPr>
        <p:spPr>
          <a:xfrm>
            <a:off x="-1" y="0"/>
            <a:ext cx="957262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DAC8B6EF-20E5-4D1D-9F6C-C30A49F68342}"/>
              </a:ext>
            </a:extLst>
          </p:cNvPr>
          <p:cNvSpPr/>
          <p:nvPr/>
        </p:nvSpPr>
        <p:spPr>
          <a:xfrm>
            <a:off x="-3559" y="1356047"/>
            <a:ext cx="1010013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Google Shape;629;p42">
            <a:extLst>
              <a:ext uri="{FF2B5EF4-FFF2-40B4-BE49-F238E27FC236}">
                <a16:creationId xmlns:a16="http://schemas.microsoft.com/office/drawing/2014/main" id="{ACC50956-31E1-451D-8F2A-2DBA4E3DEC25}"/>
              </a:ext>
            </a:extLst>
          </p:cNvPr>
          <p:cNvSpPr/>
          <p:nvPr/>
        </p:nvSpPr>
        <p:spPr>
          <a:xfrm>
            <a:off x="155030" y="24356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15002;p66">
            <a:extLst>
              <a:ext uri="{FF2B5EF4-FFF2-40B4-BE49-F238E27FC236}">
                <a16:creationId xmlns:a16="http://schemas.microsoft.com/office/drawing/2014/main" id="{087E0C90-EF35-43DB-885E-BEF52840D8A2}"/>
              </a:ext>
            </a:extLst>
          </p:cNvPr>
          <p:cNvGrpSpPr/>
          <p:nvPr/>
        </p:nvGrpSpPr>
        <p:grpSpPr>
          <a:xfrm>
            <a:off x="331619" y="461591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95" name="Google Shape;15003;p66">
              <a:extLst>
                <a:ext uri="{FF2B5EF4-FFF2-40B4-BE49-F238E27FC236}">
                  <a16:creationId xmlns:a16="http://schemas.microsoft.com/office/drawing/2014/main" id="{184D293D-F6AA-409F-8B84-69BE2F972C92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004;p66">
              <a:extLst>
                <a:ext uri="{FF2B5EF4-FFF2-40B4-BE49-F238E27FC236}">
                  <a16:creationId xmlns:a16="http://schemas.microsoft.com/office/drawing/2014/main" id="{2BB1376E-A8D7-4905-B3AA-13F0E60396B5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005;p66">
              <a:extLst>
                <a:ext uri="{FF2B5EF4-FFF2-40B4-BE49-F238E27FC236}">
                  <a16:creationId xmlns:a16="http://schemas.microsoft.com/office/drawing/2014/main" id="{6C4F6AEE-6180-4864-94F9-8AAE4325F45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007;p66">
              <a:extLst>
                <a:ext uri="{FF2B5EF4-FFF2-40B4-BE49-F238E27FC236}">
                  <a16:creationId xmlns:a16="http://schemas.microsoft.com/office/drawing/2014/main" id="{464CE850-CB60-46AE-8B91-177A96802725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629;p42">
            <a:extLst>
              <a:ext uri="{FF2B5EF4-FFF2-40B4-BE49-F238E27FC236}">
                <a16:creationId xmlns:a16="http://schemas.microsoft.com/office/drawing/2014/main" id="{293F365F-04EB-456C-A192-C071F8D9295C}"/>
              </a:ext>
            </a:extLst>
          </p:cNvPr>
          <p:cNvSpPr/>
          <p:nvPr/>
        </p:nvSpPr>
        <p:spPr>
          <a:xfrm>
            <a:off x="168828" y="162174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E9BA8EF-6A3A-4EA3-B39A-61E8AA6C1901}"/>
              </a:ext>
            </a:extLst>
          </p:cNvPr>
          <p:cNvSpPr txBox="1"/>
          <p:nvPr/>
        </p:nvSpPr>
        <p:spPr>
          <a:xfrm>
            <a:off x="5967" y="2271895"/>
            <a:ext cx="9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Black" panose="020B0A04020102020204" pitchFamily="34" charset="0"/>
              </a:rPr>
              <a:t>Data and Methods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BCF15A9-0FC3-483A-B2EF-B001DE80D168}"/>
              </a:ext>
            </a:extLst>
          </p:cNvPr>
          <p:cNvSpPr/>
          <p:nvPr/>
        </p:nvSpPr>
        <p:spPr>
          <a:xfrm>
            <a:off x="26039" y="4085748"/>
            <a:ext cx="932917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Google Shape;629;p42">
            <a:extLst>
              <a:ext uri="{FF2B5EF4-FFF2-40B4-BE49-F238E27FC236}">
                <a16:creationId xmlns:a16="http://schemas.microsoft.com/office/drawing/2014/main" id="{493C168A-F0AD-4E56-99D7-4500B0F1639C}"/>
              </a:ext>
            </a:extLst>
          </p:cNvPr>
          <p:cNvSpPr/>
          <p:nvPr/>
        </p:nvSpPr>
        <p:spPr>
          <a:xfrm>
            <a:off x="155030" y="43293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D637F9B-8184-4713-8347-42CDF571329D}"/>
              </a:ext>
            </a:extLst>
          </p:cNvPr>
          <p:cNvSpPr txBox="1"/>
          <p:nvPr/>
        </p:nvSpPr>
        <p:spPr>
          <a:xfrm>
            <a:off x="-3068" y="49794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Discussion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99068B5-D022-4B50-8333-01807F0D150A}"/>
              </a:ext>
            </a:extLst>
          </p:cNvPr>
          <p:cNvSpPr/>
          <p:nvPr/>
        </p:nvSpPr>
        <p:spPr>
          <a:xfrm>
            <a:off x="16515" y="5463921"/>
            <a:ext cx="937188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8470D1-DA28-42AE-B40C-53197064FBFF}"/>
              </a:ext>
            </a:extLst>
          </p:cNvPr>
          <p:cNvSpPr txBox="1"/>
          <p:nvPr/>
        </p:nvSpPr>
        <p:spPr>
          <a:xfrm>
            <a:off x="-3559" y="6357643"/>
            <a:ext cx="957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Future Directions</a:t>
            </a:r>
          </a:p>
        </p:txBody>
      </p:sp>
      <p:sp>
        <p:nvSpPr>
          <p:cNvPr id="180" name="Google Shape;629;p42">
            <a:extLst>
              <a:ext uri="{FF2B5EF4-FFF2-40B4-BE49-F238E27FC236}">
                <a16:creationId xmlns:a16="http://schemas.microsoft.com/office/drawing/2014/main" id="{72699D5A-FE3E-44A3-9E97-E3A9F68C53CD}"/>
              </a:ext>
            </a:extLst>
          </p:cNvPr>
          <p:cNvSpPr/>
          <p:nvPr/>
        </p:nvSpPr>
        <p:spPr>
          <a:xfrm>
            <a:off x="171545" y="29577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DEE3636-4104-46B3-852F-B3D53FDC93A2}"/>
              </a:ext>
            </a:extLst>
          </p:cNvPr>
          <p:cNvSpPr txBox="1"/>
          <p:nvPr/>
        </p:nvSpPr>
        <p:spPr>
          <a:xfrm>
            <a:off x="8684" y="36078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Results</a:t>
            </a:r>
          </a:p>
        </p:txBody>
      </p:sp>
      <p:sp>
        <p:nvSpPr>
          <p:cNvPr id="228" name="Google Shape;4893;p52">
            <a:extLst>
              <a:ext uri="{FF2B5EF4-FFF2-40B4-BE49-F238E27FC236}">
                <a16:creationId xmlns:a16="http://schemas.microsoft.com/office/drawing/2014/main" id="{E956BCF4-CE87-402D-BD4F-F04E035F8F43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894;p52">
            <a:extLst>
              <a:ext uri="{FF2B5EF4-FFF2-40B4-BE49-F238E27FC236}">
                <a16:creationId xmlns:a16="http://schemas.microsoft.com/office/drawing/2014/main" id="{AF2E36F4-0EB0-4CA0-B732-44DB2E15D38F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895;p52">
            <a:extLst>
              <a:ext uri="{FF2B5EF4-FFF2-40B4-BE49-F238E27FC236}">
                <a16:creationId xmlns:a16="http://schemas.microsoft.com/office/drawing/2014/main" id="{32957E9C-D9DB-4FF0-B601-8465E3865E67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896;p52">
            <a:extLst>
              <a:ext uri="{FF2B5EF4-FFF2-40B4-BE49-F238E27FC236}">
                <a16:creationId xmlns:a16="http://schemas.microsoft.com/office/drawing/2014/main" id="{788DE5CE-2550-4015-8797-9D5D99D47FB6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68A617D-35CF-40CF-9284-8CA36C006F1B}"/>
              </a:ext>
            </a:extLst>
          </p:cNvPr>
          <p:cNvGrpSpPr/>
          <p:nvPr/>
        </p:nvGrpSpPr>
        <p:grpSpPr>
          <a:xfrm>
            <a:off x="257168" y="4492806"/>
            <a:ext cx="412152" cy="337088"/>
            <a:chOff x="1347795" y="4492806"/>
            <a:chExt cx="412152" cy="337088"/>
          </a:xfrm>
        </p:grpSpPr>
        <p:sp>
          <p:nvSpPr>
            <p:cNvPr id="241" name="Google Shape;15591;p67">
              <a:extLst>
                <a:ext uri="{FF2B5EF4-FFF2-40B4-BE49-F238E27FC236}">
                  <a16:creationId xmlns:a16="http://schemas.microsoft.com/office/drawing/2014/main" id="{E3FD51C9-4FC3-4A05-93E3-D3346B983693}"/>
                </a:ext>
              </a:extLst>
            </p:cNvPr>
            <p:cNvSpPr/>
            <p:nvPr/>
          </p:nvSpPr>
          <p:spPr>
            <a:xfrm>
              <a:off x="1478945" y="4622349"/>
              <a:ext cx="26429" cy="21288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5592;p67">
              <a:extLst>
                <a:ext uri="{FF2B5EF4-FFF2-40B4-BE49-F238E27FC236}">
                  <a16:creationId xmlns:a16="http://schemas.microsoft.com/office/drawing/2014/main" id="{0AA0FE86-C6EE-4E00-9D0A-3D408A47EA10}"/>
                </a:ext>
              </a:extLst>
            </p:cNvPr>
            <p:cNvSpPr/>
            <p:nvPr/>
          </p:nvSpPr>
          <p:spPr>
            <a:xfrm>
              <a:off x="1540867" y="4622349"/>
              <a:ext cx="26008" cy="21288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5593;p67">
              <a:extLst>
                <a:ext uri="{FF2B5EF4-FFF2-40B4-BE49-F238E27FC236}">
                  <a16:creationId xmlns:a16="http://schemas.microsoft.com/office/drawing/2014/main" id="{C5348938-38A0-4145-B1B0-92B8137D7397}"/>
                </a:ext>
              </a:extLst>
            </p:cNvPr>
            <p:cNvSpPr/>
            <p:nvPr/>
          </p:nvSpPr>
          <p:spPr>
            <a:xfrm>
              <a:off x="1601872" y="4622349"/>
              <a:ext cx="26468" cy="21288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5594;p67">
              <a:extLst>
                <a:ext uri="{FF2B5EF4-FFF2-40B4-BE49-F238E27FC236}">
                  <a16:creationId xmlns:a16="http://schemas.microsoft.com/office/drawing/2014/main" id="{C3A937CD-DCF2-4909-93B1-740C92D86E37}"/>
                </a:ext>
              </a:extLst>
            </p:cNvPr>
            <p:cNvSpPr/>
            <p:nvPr/>
          </p:nvSpPr>
          <p:spPr>
            <a:xfrm>
              <a:off x="1347795" y="4492806"/>
              <a:ext cx="412152" cy="337088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4E993F9-E8FB-4558-93EF-3E62AEF693CB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  <a:solidFill>
            <a:schemeClr val="accent6"/>
          </a:solidFill>
        </p:grpSpPr>
        <p:sp>
          <p:nvSpPr>
            <p:cNvPr id="274" name="Google Shape;4916;p52">
              <a:extLst>
                <a:ext uri="{FF2B5EF4-FFF2-40B4-BE49-F238E27FC236}">
                  <a16:creationId xmlns:a16="http://schemas.microsoft.com/office/drawing/2014/main" id="{51969540-6D88-484D-8FE0-A5B6FADCB9E2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917;p52">
              <a:extLst>
                <a:ext uri="{FF2B5EF4-FFF2-40B4-BE49-F238E27FC236}">
                  <a16:creationId xmlns:a16="http://schemas.microsoft.com/office/drawing/2014/main" id="{02248631-9F16-4D62-B866-163F2C4703F9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918;p52">
              <a:extLst>
                <a:ext uri="{FF2B5EF4-FFF2-40B4-BE49-F238E27FC236}">
                  <a16:creationId xmlns:a16="http://schemas.microsoft.com/office/drawing/2014/main" id="{090D2F7C-E7BC-47F3-A4D3-FEA9EF975424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919;p52">
              <a:extLst>
                <a:ext uri="{FF2B5EF4-FFF2-40B4-BE49-F238E27FC236}">
                  <a16:creationId xmlns:a16="http://schemas.microsoft.com/office/drawing/2014/main" id="{28DCA1A4-FE11-4D0D-BB82-FD23094FCC6B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920;p52">
              <a:extLst>
                <a:ext uri="{FF2B5EF4-FFF2-40B4-BE49-F238E27FC236}">
                  <a16:creationId xmlns:a16="http://schemas.microsoft.com/office/drawing/2014/main" id="{0C1F8322-E356-481E-A050-BD5DEB43B9EF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921;p52">
              <a:extLst>
                <a:ext uri="{FF2B5EF4-FFF2-40B4-BE49-F238E27FC236}">
                  <a16:creationId xmlns:a16="http://schemas.microsoft.com/office/drawing/2014/main" id="{5FB98165-92DE-406B-896D-988A6516894A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2A33240-77F0-4F77-AA89-33079E81A24C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</p:grpSpPr>
        <p:sp>
          <p:nvSpPr>
            <p:cNvPr id="281" name="Google Shape;5008;p52">
              <a:extLst>
                <a:ext uri="{FF2B5EF4-FFF2-40B4-BE49-F238E27FC236}">
                  <a16:creationId xmlns:a16="http://schemas.microsoft.com/office/drawing/2014/main" id="{464630E8-6315-4DA3-BD83-10A73C30F4F4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009;p52">
              <a:extLst>
                <a:ext uri="{FF2B5EF4-FFF2-40B4-BE49-F238E27FC236}">
                  <a16:creationId xmlns:a16="http://schemas.microsoft.com/office/drawing/2014/main" id="{2B393C9A-311A-4295-887A-61C9F70AFE3C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010;p52">
              <a:extLst>
                <a:ext uri="{FF2B5EF4-FFF2-40B4-BE49-F238E27FC236}">
                  <a16:creationId xmlns:a16="http://schemas.microsoft.com/office/drawing/2014/main" id="{406B19E2-8F69-43B7-92D9-D56B6AEAC8BC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416AA01A-E7D2-49EC-8683-CA52CAE1F2D0}"/>
              </a:ext>
            </a:extLst>
          </p:cNvPr>
          <p:cNvSpPr txBox="1"/>
          <p:nvPr/>
        </p:nvSpPr>
        <p:spPr>
          <a:xfrm>
            <a:off x="-35568" y="893722"/>
            <a:ext cx="1035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AA7FC7F5-13B6-49A9-81AB-36731D1C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136" y="73632"/>
            <a:ext cx="10679833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Data: TNBC </a:t>
            </a:r>
            <a:r>
              <a:rPr lang="en-US" dirty="0" err="1"/>
              <a:t>scRNA</a:t>
            </a:r>
            <a:r>
              <a:rPr lang="en-US" dirty="0"/>
              <a:t>-seq from </a:t>
            </a:r>
            <a:r>
              <a:rPr lang="en-US" dirty="0" err="1"/>
              <a:t>Karaayvaz</a:t>
            </a:r>
            <a:r>
              <a:rPr lang="en-US" dirty="0"/>
              <a:t> et al., 2018</a:t>
            </a:r>
          </a:p>
        </p:txBody>
      </p:sp>
      <p:sp>
        <p:nvSpPr>
          <p:cNvPr id="55" name="Google Shape;629;p42">
            <a:extLst>
              <a:ext uri="{FF2B5EF4-FFF2-40B4-BE49-F238E27FC236}">
                <a16:creationId xmlns:a16="http://schemas.microsoft.com/office/drawing/2014/main" id="{8C758D03-8F78-43D7-89AD-99C67332D71D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15002;p66">
            <a:extLst>
              <a:ext uri="{FF2B5EF4-FFF2-40B4-BE49-F238E27FC236}">
                <a16:creationId xmlns:a16="http://schemas.microsoft.com/office/drawing/2014/main" id="{3AC89B05-877B-45A1-8FC7-FF0142A4A490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57" name="Google Shape;15003;p66">
              <a:extLst>
                <a:ext uri="{FF2B5EF4-FFF2-40B4-BE49-F238E27FC236}">
                  <a16:creationId xmlns:a16="http://schemas.microsoft.com/office/drawing/2014/main" id="{2BF6E2B7-5B81-4BB2-B35C-AD0F8B057629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004;p66">
              <a:extLst>
                <a:ext uri="{FF2B5EF4-FFF2-40B4-BE49-F238E27FC236}">
                  <a16:creationId xmlns:a16="http://schemas.microsoft.com/office/drawing/2014/main" id="{EE66A843-CEDC-4948-B3B7-C8447F418991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005;p66">
              <a:extLst>
                <a:ext uri="{FF2B5EF4-FFF2-40B4-BE49-F238E27FC236}">
                  <a16:creationId xmlns:a16="http://schemas.microsoft.com/office/drawing/2014/main" id="{90949950-A669-442D-8EB1-69F3202A1861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006;p66">
              <a:extLst>
                <a:ext uri="{FF2B5EF4-FFF2-40B4-BE49-F238E27FC236}">
                  <a16:creationId xmlns:a16="http://schemas.microsoft.com/office/drawing/2014/main" id="{1F77C583-8ACD-401A-B0BE-434F83ABBB47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007;p66">
              <a:extLst>
                <a:ext uri="{FF2B5EF4-FFF2-40B4-BE49-F238E27FC236}">
                  <a16:creationId xmlns:a16="http://schemas.microsoft.com/office/drawing/2014/main" id="{DFE827C2-FB10-4400-9C51-F416D9B215CE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38ADA4D6-0042-49DD-9684-D6DD9F780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80" y="3494562"/>
            <a:ext cx="7333951" cy="5293804"/>
          </a:xfrm>
          <a:effectLst/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Downloaded TPM counts as well as QC-filtered, normalized data from GEO (GSE118398)</a:t>
            </a:r>
          </a:p>
          <a:p>
            <a:r>
              <a:rPr lang="en-US" dirty="0">
                <a:effectLst/>
              </a:rPr>
              <a:t>1189 QC-filtered cells from 6 TNBC patients</a:t>
            </a:r>
          </a:p>
          <a:p>
            <a:r>
              <a:rPr lang="en-US" dirty="0">
                <a:effectLst/>
              </a:rPr>
              <a:t>In the paper, cells were assigned to 6 cell types using a literature-based panel of marker genes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(epithelial, stromal, endothelial, T cell, B cell, macrophage)</a:t>
            </a:r>
          </a:p>
          <a:p>
            <a:r>
              <a:rPr lang="en-US" dirty="0">
                <a:effectLst/>
              </a:rPr>
              <a:t>Markers and decision rules parsed from supplemental material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FEB3D9C7-EC72-49DE-9123-ADFA84BDF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68"/>
          <a:stretch/>
        </p:blipFill>
        <p:spPr>
          <a:xfrm>
            <a:off x="9424387" y="3873533"/>
            <a:ext cx="2657029" cy="249165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4660BA2-BA9A-4802-9ED7-CE4146A06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2"/>
          <a:stretch/>
        </p:blipFill>
        <p:spPr>
          <a:xfrm>
            <a:off x="9528354" y="1186635"/>
            <a:ext cx="2449099" cy="2544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7EE8E2-F375-479E-8296-4C5C8A1987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99" t="46782" r="26709" b="35256"/>
          <a:stretch/>
        </p:blipFill>
        <p:spPr>
          <a:xfrm>
            <a:off x="1571285" y="1242279"/>
            <a:ext cx="7492854" cy="1884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C950DF-BC51-46C7-8B1D-52ACBB67C649}"/>
              </a:ext>
            </a:extLst>
          </p:cNvPr>
          <p:cNvSpPr txBox="1"/>
          <p:nvPr/>
        </p:nvSpPr>
        <p:spPr>
          <a:xfrm>
            <a:off x="9777795" y="6460554"/>
            <a:ext cx="1950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/>
              <a:t>Karaayvaz</a:t>
            </a:r>
            <a:r>
              <a:rPr lang="en-US" sz="1600" i="1" dirty="0"/>
              <a:t> et al., 2018</a:t>
            </a:r>
          </a:p>
        </p:txBody>
      </p:sp>
    </p:spTree>
    <p:extLst>
      <p:ext uri="{BB962C8B-B14F-4D97-AF65-F5344CB8AC3E}">
        <p14:creationId xmlns:p14="http://schemas.microsoft.com/office/powerpoint/2010/main" val="140097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632DEF61-77BA-48BD-90B5-377A6C463C6D}"/>
              </a:ext>
            </a:extLst>
          </p:cNvPr>
          <p:cNvSpPr/>
          <p:nvPr/>
        </p:nvSpPr>
        <p:spPr>
          <a:xfrm>
            <a:off x="-3521" y="0"/>
            <a:ext cx="103569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FE1987-A487-4737-8E8C-94C543CF81E9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5386D9C-2590-42CA-AF18-E425EF68526A}"/>
              </a:ext>
            </a:extLst>
          </p:cNvPr>
          <p:cNvSpPr/>
          <p:nvPr/>
        </p:nvSpPr>
        <p:spPr>
          <a:xfrm>
            <a:off x="16514" y="2714148"/>
            <a:ext cx="932917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CC9C8B-66CD-48DD-8FD4-F7994C0CD8CE}"/>
              </a:ext>
            </a:extLst>
          </p:cNvPr>
          <p:cNvSpPr/>
          <p:nvPr/>
        </p:nvSpPr>
        <p:spPr>
          <a:xfrm>
            <a:off x="-1" y="0"/>
            <a:ext cx="957262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DAC8B6EF-20E5-4D1D-9F6C-C30A49F68342}"/>
              </a:ext>
            </a:extLst>
          </p:cNvPr>
          <p:cNvSpPr/>
          <p:nvPr/>
        </p:nvSpPr>
        <p:spPr>
          <a:xfrm>
            <a:off x="-3559" y="1356047"/>
            <a:ext cx="1035691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Google Shape;629;p42">
            <a:extLst>
              <a:ext uri="{FF2B5EF4-FFF2-40B4-BE49-F238E27FC236}">
                <a16:creationId xmlns:a16="http://schemas.microsoft.com/office/drawing/2014/main" id="{ACC50956-31E1-451D-8F2A-2DBA4E3DEC25}"/>
              </a:ext>
            </a:extLst>
          </p:cNvPr>
          <p:cNvSpPr/>
          <p:nvPr/>
        </p:nvSpPr>
        <p:spPr>
          <a:xfrm>
            <a:off x="155030" y="24356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15002;p66">
            <a:extLst>
              <a:ext uri="{FF2B5EF4-FFF2-40B4-BE49-F238E27FC236}">
                <a16:creationId xmlns:a16="http://schemas.microsoft.com/office/drawing/2014/main" id="{087E0C90-EF35-43DB-885E-BEF52840D8A2}"/>
              </a:ext>
            </a:extLst>
          </p:cNvPr>
          <p:cNvGrpSpPr/>
          <p:nvPr/>
        </p:nvGrpSpPr>
        <p:grpSpPr>
          <a:xfrm>
            <a:off x="331619" y="461591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95" name="Google Shape;15003;p66">
              <a:extLst>
                <a:ext uri="{FF2B5EF4-FFF2-40B4-BE49-F238E27FC236}">
                  <a16:creationId xmlns:a16="http://schemas.microsoft.com/office/drawing/2014/main" id="{184D293D-F6AA-409F-8B84-69BE2F972C92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004;p66">
              <a:extLst>
                <a:ext uri="{FF2B5EF4-FFF2-40B4-BE49-F238E27FC236}">
                  <a16:creationId xmlns:a16="http://schemas.microsoft.com/office/drawing/2014/main" id="{2BB1376E-A8D7-4905-B3AA-13F0E60396B5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005;p66">
              <a:extLst>
                <a:ext uri="{FF2B5EF4-FFF2-40B4-BE49-F238E27FC236}">
                  <a16:creationId xmlns:a16="http://schemas.microsoft.com/office/drawing/2014/main" id="{6C4F6AEE-6180-4864-94F9-8AAE4325F45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007;p66">
              <a:extLst>
                <a:ext uri="{FF2B5EF4-FFF2-40B4-BE49-F238E27FC236}">
                  <a16:creationId xmlns:a16="http://schemas.microsoft.com/office/drawing/2014/main" id="{464CE850-CB60-46AE-8B91-177A96802725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629;p42">
            <a:extLst>
              <a:ext uri="{FF2B5EF4-FFF2-40B4-BE49-F238E27FC236}">
                <a16:creationId xmlns:a16="http://schemas.microsoft.com/office/drawing/2014/main" id="{293F365F-04EB-456C-A192-C071F8D9295C}"/>
              </a:ext>
            </a:extLst>
          </p:cNvPr>
          <p:cNvSpPr/>
          <p:nvPr/>
        </p:nvSpPr>
        <p:spPr>
          <a:xfrm>
            <a:off x="168828" y="162174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E9BA8EF-6A3A-4EA3-B39A-61E8AA6C1901}"/>
              </a:ext>
            </a:extLst>
          </p:cNvPr>
          <p:cNvSpPr txBox="1"/>
          <p:nvPr/>
        </p:nvSpPr>
        <p:spPr>
          <a:xfrm>
            <a:off x="5967" y="2271895"/>
            <a:ext cx="9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Black" panose="020B0A04020102020204" pitchFamily="34" charset="0"/>
              </a:rPr>
              <a:t>Data and Methods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BCF15A9-0FC3-483A-B2EF-B001DE80D168}"/>
              </a:ext>
            </a:extLst>
          </p:cNvPr>
          <p:cNvSpPr/>
          <p:nvPr/>
        </p:nvSpPr>
        <p:spPr>
          <a:xfrm>
            <a:off x="26039" y="4085748"/>
            <a:ext cx="932917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Google Shape;629;p42">
            <a:extLst>
              <a:ext uri="{FF2B5EF4-FFF2-40B4-BE49-F238E27FC236}">
                <a16:creationId xmlns:a16="http://schemas.microsoft.com/office/drawing/2014/main" id="{493C168A-F0AD-4E56-99D7-4500B0F1639C}"/>
              </a:ext>
            </a:extLst>
          </p:cNvPr>
          <p:cNvSpPr/>
          <p:nvPr/>
        </p:nvSpPr>
        <p:spPr>
          <a:xfrm>
            <a:off x="155030" y="43293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D637F9B-8184-4713-8347-42CDF571329D}"/>
              </a:ext>
            </a:extLst>
          </p:cNvPr>
          <p:cNvSpPr txBox="1"/>
          <p:nvPr/>
        </p:nvSpPr>
        <p:spPr>
          <a:xfrm>
            <a:off x="-3068" y="49794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Discussion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99068B5-D022-4B50-8333-01807F0D150A}"/>
              </a:ext>
            </a:extLst>
          </p:cNvPr>
          <p:cNvSpPr/>
          <p:nvPr/>
        </p:nvSpPr>
        <p:spPr>
          <a:xfrm>
            <a:off x="16515" y="5463921"/>
            <a:ext cx="937188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8470D1-DA28-42AE-B40C-53197064FBFF}"/>
              </a:ext>
            </a:extLst>
          </p:cNvPr>
          <p:cNvSpPr txBox="1"/>
          <p:nvPr/>
        </p:nvSpPr>
        <p:spPr>
          <a:xfrm>
            <a:off x="-3559" y="6357643"/>
            <a:ext cx="957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Future Directions</a:t>
            </a:r>
          </a:p>
        </p:txBody>
      </p:sp>
      <p:sp>
        <p:nvSpPr>
          <p:cNvPr id="180" name="Google Shape;629;p42">
            <a:extLst>
              <a:ext uri="{FF2B5EF4-FFF2-40B4-BE49-F238E27FC236}">
                <a16:creationId xmlns:a16="http://schemas.microsoft.com/office/drawing/2014/main" id="{72699D5A-FE3E-44A3-9E97-E3A9F68C53CD}"/>
              </a:ext>
            </a:extLst>
          </p:cNvPr>
          <p:cNvSpPr/>
          <p:nvPr/>
        </p:nvSpPr>
        <p:spPr>
          <a:xfrm>
            <a:off x="171545" y="29577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DEE3636-4104-46B3-852F-B3D53FDC93A2}"/>
              </a:ext>
            </a:extLst>
          </p:cNvPr>
          <p:cNvSpPr txBox="1"/>
          <p:nvPr/>
        </p:nvSpPr>
        <p:spPr>
          <a:xfrm>
            <a:off x="8684" y="36078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Results</a:t>
            </a:r>
          </a:p>
        </p:txBody>
      </p:sp>
      <p:sp>
        <p:nvSpPr>
          <p:cNvPr id="228" name="Google Shape;4893;p52">
            <a:extLst>
              <a:ext uri="{FF2B5EF4-FFF2-40B4-BE49-F238E27FC236}">
                <a16:creationId xmlns:a16="http://schemas.microsoft.com/office/drawing/2014/main" id="{E956BCF4-CE87-402D-BD4F-F04E035F8F43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894;p52">
            <a:extLst>
              <a:ext uri="{FF2B5EF4-FFF2-40B4-BE49-F238E27FC236}">
                <a16:creationId xmlns:a16="http://schemas.microsoft.com/office/drawing/2014/main" id="{AF2E36F4-0EB0-4CA0-B732-44DB2E15D38F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895;p52">
            <a:extLst>
              <a:ext uri="{FF2B5EF4-FFF2-40B4-BE49-F238E27FC236}">
                <a16:creationId xmlns:a16="http://schemas.microsoft.com/office/drawing/2014/main" id="{32957E9C-D9DB-4FF0-B601-8465E3865E67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896;p52">
            <a:extLst>
              <a:ext uri="{FF2B5EF4-FFF2-40B4-BE49-F238E27FC236}">
                <a16:creationId xmlns:a16="http://schemas.microsoft.com/office/drawing/2014/main" id="{788DE5CE-2550-4015-8797-9D5D99D47FB6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68A617D-35CF-40CF-9284-8CA36C006F1B}"/>
              </a:ext>
            </a:extLst>
          </p:cNvPr>
          <p:cNvGrpSpPr/>
          <p:nvPr/>
        </p:nvGrpSpPr>
        <p:grpSpPr>
          <a:xfrm>
            <a:off x="257168" y="4492806"/>
            <a:ext cx="412152" cy="337088"/>
            <a:chOff x="1347795" y="4492806"/>
            <a:chExt cx="412152" cy="337088"/>
          </a:xfrm>
        </p:grpSpPr>
        <p:sp>
          <p:nvSpPr>
            <p:cNvPr id="241" name="Google Shape;15591;p67">
              <a:extLst>
                <a:ext uri="{FF2B5EF4-FFF2-40B4-BE49-F238E27FC236}">
                  <a16:creationId xmlns:a16="http://schemas.microsoft.com/office/drawing/2014/main" id="{E3FD51C9-4FC3-4A05-93E3-D3346B983693}"/>
                </a:ext>
              </a:extLst>
            </p:cNvPr>
            <p:cNvSpPr/>
            <p:nvPr/>
          </p:nvSpPr>
          <p:spPr>
            <a:xfrm>
              <a:off x="1478945" y="4622349"/>
              <a:ext cx="26429" cy="21288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5592;p67">
              <a:extLst>
                <a:ext uri="{FF2B5EF4-FFF2-40B4-BE49-F238E27FC236}">
                  <a16:creationId xmlns:a16="http://schemas.microsoft.com/office/drawing/2014/main" id="{0AA0FE86-C6EE-4E00-9D0A-3D408A47EA10}"/>
                </a:ext>
              </a:extLst>
            </p:cNvPr>
            <p:cNvSpPr/>
            <p:nvPr/>
          </p:nvSpPr>
          <p:spPr>
            <a:xfrm>
              <a:off x="1540867" y="4622349"/>
              <a:ext cx="26008" cy="21288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5593;p67">
              <a:extLst>
                <a:ext uri="{FF2B5EF4-FFF2-40B4-BE49-F238E27FC236}">
                  <a16:creationId xmlns:a16="http://schemas.microsoft.com/office/drawing/2014/main" id="{C5348938-38A0-4145-B1B0-92B8137D7397}"/>
                </a:ext>
              </a:extLst>
            </p:cNvPr>
            <p:cNvSpPr/>
            <p:nvPr/>
          </p:nvSpPr>
          <p:spPr>
            <a:xfrm>
              <a:off x="1601872" y="4622349"/>
              <a:ext cx="26468" cy="21288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5594;p67">
              <a:extLst>
                <a:ext uri="{FF2B5EF4-FFF2-40B4-BE49-F238E27FC236}">
                  <a16:creationId xmlns:a16="http://schemas.microsoft.com/office/drawing/2014/main" id="{C3A937CD-DCF2-4909-93B1-740C92D86E37}"/>
                </a:ext>
              </a:extLst>
            </p:cNvPr>
            <p:cNvSpPr/>
            <p:nvPr/>
          </p:nvSpPr>
          <p:spPr>
            <a:xfrm>
              <a:off x="1347795" y="4492806"/>
              <a:ext cx="412152" cy="337088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4E993F9-E8FB-4558-93EF-3E62AEF693CB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  <a:solidFill>
            <a:schemeClr val="accent6"/>
          </a:solidFill>
        </p:grpSpPr>
        <p:sp>
          <p:nvSpPr>
            <p:cNvPr id="274" name="Google Shape;4916;p52">
              <a:extLst>
                <a:ext uri="{FF2B5EF4-FFF2-40B4-BE49-F238E27FC236}">
                  <a16:creationId xmlns:a16="http://schemas.microsoft.com/office/drawing/2014/main" id="{51969540-6D88-484D-8FE0-A5B6FADCB9E2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917;p52">
              <a:extLst>
                <a:ext uri="{FF2B5EF4-FFF2-40B4-BE49-F238E27FC236}">
                  <a16:creationId xmlns:a16="http://schemas.microsoft.com/office/drawing/2014/main" id="{02248631-9F16-4D62-B866-163F2C4703F9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918;p52">
              <a:extLst>
                <a:ext uri="{FF2B5EF4-FFF2-40B4-BE49-F238E27FC236}">
                  <a16:creationId xmlns:a16="http://schemas.microsoft.com/office/drawing/2014/main" id="{090D2F7C-E7BC-47F3-A4D3-FEA9EF975424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919;p52">
              <a:extLst>
                <a:ext uri="{FF2B5EF4-FFF2-40B4-BE49-F238E27FC236}">
                  <a16:creationId xmlns:a16="http://schemas.microsoft.com/office/drawing/2014/main" id="{28DCA1A4-FE11-4D0D-BB82-FD23094FCC6B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920;p52">
              <a:extLst>
                <a:ext uri="{FF2B5EF4-FFF2-40B4-BE49-F238E27FC236}">
                  <a16:creationId xmlns:a16="http://schemas.microsoft.com/office/drawing/2014/main" id="{0C1F8322-E356-481E-A050-BD5DEB43B9EF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921;p52">
              <a:extLst>
                <a:ext uri="{FF2B5EF4-FFF2-40B4-BE49-F238E27FC236}">
                  <a16:creationId xmlns:a16="http://schemas.microsoft.com/office/drawing/2014/main" id="{5FB98165-92DE-406B-896D-988A6516894A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2A33240-77F0-4F77-AA89-33079E81A24C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</p:grpSpPr>
        <p:sp>
          <p:nvSpPr>
            <p:cNvPr id="281" name="Google Shape;5008;p52">
              <a:extLst>
                <a:ext uri="{FF2B5EF4-FFF2-40B4-BE49-F238E27FC236}">
                  <a16:creationId xmlns:a16="http://schemas.microsoft.com/office/drawing/2014/main" id="{464630E8-6315-4DA3-BD83-10A73C30F4F4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009;p52">
              <a:extLst>
                <a:ext uri="{FF2B5EF4-FFF2-40B4-BE49-F238E27FC236}">
                  <a16:creationId xmlns:a16="http://schemas.microsoft.com/office/drawing/2014/main" id="{2B393C9A-311A-4295-887A-61C9F70AFE3C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010;p52">
              <a:extLst>
                <a:ext uri="{FF2B5EF4-FFF2-40B4-BE49-F238E27FC236}">
                  <a16:creationId xmlns:a16="http://schemas.microsoft.com/office/drawing/2014/main" id="{406B19E2-8F69-43B7-92D9-D56B6AEAC8BC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416AA01A-E7D2-49EC-8683-CA52CAE1F2D0}"/>
              </a:ext>
            </a:extLst>
          </p:cNvPr>
          <p:cNvSpPr txBox="1"/>
          <p:nvPr/>
        </p:nvSpPr>
        <p:spPr>
          <a:xfrm>
            <a:off x="-35568" y="893722"/>
            <a:ext cx="1035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AA7FC7F5-13B6-49A9-81AB-36731D1C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137" y="73632"/>
            <a:ext cx="10217112" cy="970450"/>
          </a:xfrm>
        </p:spPr>
        <p:txBody>
          <a:bodyPr>
            <a:normAutofit/>
          </a:bodyPr>
          <a:lstStyle/>
          <a:p>
            <a:r>
              <a:rPr lang="en-US" dirty="0"/>
              <a:t>Workflow</a:t>
            </a:r>
          </a:p>
        </p:txBody>
      </p:sp>
      <p:sp>
        <p:nvSpPr>
          <p:cNvPr id="55" name="Google Shape;629;p42">
            <a:extLst>
              <a:ext uri="{FF2B5EF4-FFF2-40B4-BE49-F238E27FC236}">
                <a16:creationId xmlns:a16="http://schemas.microsoft.com/office/drawing/2014/main" id="{8C758D03-8F78-43D7-89AD-99C67332D71D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15002;p66">
            <a:extLst>
              <a:ext uri="{FF2B5EF4-FFF2-40B4-BE49-F238E27FC236}">
                <a16:creationId xmlns:a16="http://schemas.microsoft.com/office/drawing/2014/main" id="{3AC89B05-877B-45A1-8FC7-FF0142A4A490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57" name="Google Shape;15003;p66">
              <a:extLst>
                <a:ext uri="{FF2B5EF4-FFF2-40B4-BE49-F238E27FC236}">
                  <a16:creationId xmlns:a16="http://schemas.microsoft.com/office/drawing/2014/main" id="{2BF6E2B7-5B81-4BB2-B35C-AD0F8B057629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004;p66">
              <a:extLst>
                <a:ext uri="{FF2B5EF4-FFF2-40B4-BE49-F238E27FC236}">
                  <a16:creationId xmlns:a16="http://schemas.microsoft.com/office/drawing/2014/main" id="{EE66A843-CEDC-4948-B3B7-C8447F418991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005;p66">
              <a:extLst>
                <a:ext uri="{FF2B5EF4-FFF2-40B4-BE49-F238E27FC236}">
                  <a16:creationId xmlns:a16="http://schemas.microsoft.com/office/drawing/2014/main" id="{90949950-A669-442D-8EB1-69F3202A1861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006;p66">
              <a:extLst>
                <a:ext uri="{FF2B5EF4-FFF2-40B4-BE49-F238E27FC236}">
                  <a16:creationId xmlns:a16="http://schemas.microsoft.com/office/drawing/2014/main" id="{1F77C583-8ACD-401A-B0BE-434F83ABBB47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007;p66">
              <a:extLst>
                <a:ext uri="{FF2B5EF4-FFF2-40B4-BE49-F238E27FC236}">
                  <a16:creationId xmlns:a16="http://schemas.microsoft.com/office/drawing/2014/main" id="{DFE827C2-FB10-4400-9C51-F416D9B215CE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4B57F4F9-EE95-4BC7-AC48-4FAB0D8C4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228" y="1188045"/>
            <a:ext cx="9786235" cy="5143500"/>
          </a:xfrm>
          <a:effectLst/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Import data in R as SingleCellExperiment and Seurat objects</a:t>
            </a:r>
          </a:p>
          <a:p>
            <a:r>
              <a:rPr lang="en-US" dirty="0">
                <a:effectLst/>
              </a:rPr>
              <a:t>Remove patient-specific effects by linear regression</a:t>
            </a:r>
          </a:p>
          <a:p>
            <a:r>
              <a:rPr lang="en-US" dirty="0">
                <a:effectLst/>
              </a:rPr>
              <a:t>Find top 2000 variable features and find principal components (PCs)</a:t>
            </a:r>
          </a:p>
          <a:p>
            <a:r>
              <a:rPr lang="en-US" dirty="0">
                <a:effectLst/>
              </a:rPr>
              <a:t>Perform </a:t>
            </a:r>
            <a:r>
              <a:rPr lang="en-US" dirty="0" err="1">
                <a:effectLst/>
              </a:rPr>
              <a:t>tSNE</a:t>
            </a:r>
            <a:r>
              <a:rPr lang="en-US" dirty="0">
                <a:effectLst/>
              </a:rPr>
              <a:t> and UMAP projection of cells</a:t>
            </a:r>
          </a:p>
          <a:p>
            <a:r>
              <a:rPr lang="en-US" dirty="0">
                <a:effectLst/>
              </a:rPr>
              <a:t>Replicate marker-based cell typing using literature-based markers and decision rules</a:t>
            </a:r>
          </a:p>
          <a:p>
            <a:pPr lvl="1"/>
            <a:r>
              <a:rPr lang="en-US" dirty="0">
                <a:effectLst/>
              </a:rPr>
              <a:t>Visualize cell types with </a:t>
            </a:r>
            <a:r>
              <a:rPr lang="en-US" dirty="0" err="1">
                <a:effectLst/>
              </a:rPr>
              <a:t>tSNE</a:t>
            </a:r>
            <a:r>
              <a:rPr lang="en-US" dirty="0">
                <a:effectLst/>
              </a:rPr>
              <a:t> and UMAP</a:t>
            </a:r>
          </a:p>
          <a:p>
            <a:pPr lvl="1"/>
            <a:r>
              <a:rPr lang="en-US" dirty="0">
                <a:effectLst/>
              </a:rPr>
              <a:t>Find genes differentially expressed between cell types</a:t>
            </a:r>
          </a:p>
          <a:p>
            <a:r>
              <a:rPr lang="en-US" dirty="0">
                <a:effectLst/>
              </a:rPr>
              <a:t>Perform clustering with the Louvain algorithm using the top 50 PCs (Seurat)</a:t>
            </a:r>
          </a:p>
          <a:p>
            <a:pPr lvl="1"/>
            <a:r>
              <a:rPr lang="en-US" dirty="0">
                <a:effectLst/>
              </a:rPr>
              <a:t>Visualize clusters with </a:t>
            </a:r>
            <a:r>
              <a:rPr lang="en-US" dirty="0" err="1">
                <a:effectLst/>
              </a:rPr>
              <a:t>tSNE</a:t>
            </a:r>
            <a:r>
              <a:rPr lang="en-US" dirty="0">
                <a:effectLst/>
              </a:rPr>
              <a:t> and UMAP</a:t>
            </a:r>
          </a:p>
          <a:p>
            <a:pPr lvl="1"/>
            <a:r>
              <a:rPr lang="en-US" dirty="0">
                <a:effectLst/>
              </a:rPr>
              <a:t>Find cells differentially expressed between clusters</a:t>
            </a:r>
          </a:p>
          <a:p>
            <a:r>
              <a:rPr lang="en-US" dirty="0">
                <a:effectLst/>
              </a:rPr>
              <a:t>Use multimodal intersection analysis (MIA, Moncada et al., 2020) to quantify the degree of overlap between clusters/types produced by different algorithms</a:t>
            </a:r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4012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632DEF61-77BA-48BD-90B5-377A6C463C6D}"/>
              </a:ext>
            </a:extLst>
          </p:cNvPr>
          <p:cNvSpPr/>
          <p:nvPr/>
        </p:nvSpPr>
        <p:spPr>
          <a:xfrm>
            <a:off x="-3521" y="0"/>
            <a:ext cx="103569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FE1987-A487-4737-8E8C-94C543CF81E9}"/>
              </a:ext>
            </a:extLst>
          </p:cNvPr>
          <p:cNvSpPr/>
          <p:nvPr/>
        </p:nvSpPr>
        <p:spPr>
          <a:xfrm>
            <a:off x="-1" y="0"/>
            <a:ext cx="957262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5386D9C-2590-42CA-AF18-E425EF68526A}"/>
              </a:ext>
            </a:extLst>
          </p:cNvPr>
          <p:cNvSpPr/>
          <p:nvPr/>
        </p:nvSpPr>
        <p:spPr>
          <a:xfrm>
            <a:off x="16514" y="2714148"/>
            <a:ext cx="932917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CC9C8B-66CD-48DD-8FD4-F7994C0CD8CE}"/>
              </a:ext>
            </a:extLst>
          </p:cNvPr>
          <p:cNvSpPr/>
          <p:nvPr/>
        </p:nvSpPr>
        <p:spPr>
          <a:xfrm>
            <a:off x="-1" y="0"/>
            <a:ext cx="957262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DAC8B6EF-20E5-4D1D-9F6C-C30A49F68342}"/>
              </a:ext>
            </a:extLst>
          </p:cNvPr>
          <p:cNvSpPr/>
          <p:nvPr/>
        </p:nvSpPr>
        <p:spPr>
          <a:xfrm>
            <a:off x="-3559" y="1356047"/>
            <a:ext cx="1035691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Google Shape;629;p42">
            <a:extLst>
              <a:ext uri="{FF2B5EF4-FFF2-40B4-BE49-F238E27FC236}">
                <a16:creationId xmlns:a16="http://schemas.microsoft.com/office/drawing/2014/main" id="{ACC50956-31E1-451D-8F2A-2DBA4E3DEC25}"/>
              </a:ext>
            </a:extLst>
          </p:cNvPr>
          <p:cNvSpPr/>
          <p:nvPr/>
        </p:nvSpPr>
        <p:spPr>
          <a:xfrm>
            <a:off x="155030" y="243567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15002;p66">
            <a:extLst>
              <a:ext uri="{FF2B5EF4-FFF2-40B4-BE49-F238E27FC236}">
                <a16:creationId xmlns:a16="http://schemas.microsoft.com/office/drawing/2014/main" id="{087E0C90-EF35-43DB-885E-BEF52840D8A2}"/>
              </a:ext>
            </a:extLst>
          </p:cNvPr>
          <p:cNvGrpSpPr/>
          <p:nvPr/>
        </p:nvGrpSpPr>
        <p:grpSpPr>
          <a:xfrm>
            <a:off x="331619" y="461591"/>
            <a:ext cx="252611" cy="258740"/>
            <a:chOff x="908191" y="2832057"/>
            <a:chExt cx="252611" cy="258740"/>
          </a:xfrm>
          <a:solidFill>
            <a:schemeClr val="accent6"/>
          </a:solidFill>
        </p:grpSpPr>
        <p:sp>
          <p:nvSpPr>
            <p:cNvPr id="95" name="Google Shape;15003;p66">
              <a:extLst>
                <a:ext uri="{FF2B5EF4-FFF2-40B4-BE49-F238E27FC236}">
                  <a16:creationId xmlns:a16="http://schemas.microsoft.com/office/drawing/2014/main" id="{184D293D-F6AA-409F-8B84-69BE2F972C92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004;p66">
              <a:extLst>
                <a:ext uri="{FF2B5EF4-FFF2-40B4-BE49-F238E27FC236}">
                  <a16:creationId xmlns:a16="http://schemas.microsoft.com/office/drawing/2014/main" id="{2BB1376E-A8D7-4905-B3AA-13F0E60396B5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005;p66">
              <a:extLst>
                <a:ext uri="{FF2B5EF4-FFF2-40B4-BE49-F238E27FC236}">
                  <a16:creationId xmlns:a16="http://schemas.microsoft.com/office/drawing/2014/main" id="{6C4F6AEE-6180-4864-94F9-8AAE4325F453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007;p66">
              <a:extLst>
                <a:ext uri="{FF2B5EF4-FFF2-40B4-BE49-F238E27FC236}">
                  <a16:creationId xmlns:a16="http://schemas.microsoft.com/office/drawing/2014/main" id="{464CE850-CB60-46AE-8B91-177A96802725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629;p42">
            <a:extLst>
              <a:ext uri="{FF2B5EF4-FFF2-40B4-BE49-F238E27FC236}">
                <a16:creationId xmlns:a16="http://schemas.microsoft.com/office/drawing/2014/main" id="{293F365F-04EB-456C-A192-C071F8D9295C}"/>
              </a:ext>
            </a:extLst>
          </p:cNvPr>
          <p:cNvSpPr/>
          <p:nvPr/>
        </p:nvSpPr>
        <p:spPr>
          <a:xfrm>
            <a:off x="168828" y="162174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E9BA8EF-6A3A-4EA3-B39A-61E8AA6C1901}"/>
              </a:ext>
            </a:extLst>
          </p:cNvPr>
          <p:cNvSpPr txBox="1"/>
          <p:nvPr/>
        </p:nvSpPr>
        <p:spPr>
          <a:xfrm>
            <a:off x="5967" y="2271895"/>
            <a:ext cx="9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 Black" panose="020B0A04020102020204" pitchFamily="34" charset="0"/>
              </a:rPr>
              <a:t>Data and Methods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BCF15A9-0FC3-483A-B2EF-B001DE80D168}"/>
              </a:ext>
            </a:extLst>
          </p:cNvPr>
          <p:cNvSpPr/>
          <p:nvPr/>
        </p:nvSpPr>
        <p:spPr>
          <a:xfrm>
            <a:off x="26039" y="4085748"/>
            <a:ext cx="932917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Google Shape;629;p42">
            <a:extLst>
              <a:ext uri="{FF2B5EF4-FFF2-40B4-BE49-F238E27FC236}">
                <a16:creationId xmlns:a16="http://schemas.microsoft.com/office/drawing/2014/main" id="{493C168A-F0AD-4E56-99D7-4500B0F1639C}"/>
              </a:ext>
            </a:extLst>
          </p:cNvPr>
          <p:cNvSpPr/>
          <p:nvPr/>
        </p:nvSpPr>
        <p:spPr>
          <a:xfrm>
            <a:off x="155030" y="43293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D637F9B-8184-4713-8347-42CDF571329D}"/>
              </a:ext>
            </a:extLst>
          </p:cNvPr>
          <p:cNvSpPr txBox="1"/>
          <p:nvPr/>
        </p:nvSpPr>
        <p:spPr>
          <a:xfrm>
            <a:off x="-3068" y="49794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Discussion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99068B5-D022-4B50-8333-01807F0D150A}"/>
              </a:ext>
            </a:extLst>
          </p:cNvPr>
          <p:cNvSpPr/>
          <p:nvPr/>
        </p:nvSpPr>
        <p:spPr>
          <a:xfrm>
            <a:off x="16515" y="5463921"/>
            <a:ext cx="937188" cy="13716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8470D1-DA28-42AE-B40C-53197064FBFF}"/>
              </a:ext>
            </a:extLst>
          </p:cNvPr>
          <p:cNvSpPr txBox="1"/>
          <p:nvPr/>
        </p:nvSpPr>
        <p:spPr>
          <a:xfrm>
            <a:off x="-3559" y="6357643"/>
            <a:ext cx="957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Future Directions</a:t>
            </a:r>
          </a:p>
        </p:txBody>
      </p:sp>
      <p:sp>
        <p:nvSpPr>
          <p:cNvPr id="180" name="Google Shape;629;p42">
            <a:extLst>
              <a:ext uri="{FF2B5EF4-FFF2-40B4-BE49-F238E27FC236}">
                <a16:creationId xmlns:a16="http://schemas.microsoft.com/office/drawing/2014/main" id="{72699D5A-FE3E-44A3-9E97-E3A9F68C53CD}"/>
              </a:ext>
            </a:extLst>
          </p:cNvPr>
          <p:cNvSpPr/>
          <p:nvPr/>
        </p:nvSpPr>
        <p:spPr>
          <a:xfrm>
            <a:off x="171545" y="2957715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DEE3636-4104-46B3-852F-B3D53FDC93A2}"/>
              </a:ext>
            </a:extLst>
          </p:cNvPr>
          <p:cNvSpPr txBox="1"/>
          <p:nvPr/>
        </p:nvSpPr>
        <p:spPr>
          <a:xfrm>
            <a:off x="8684" y="3607870"/>
            <a:ext cx="957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Results</a:t>
            </a:r>
          </a:p>
        </p:txBody>
      </p:sp>
      <p:sp>
        <p:nvSpPr>
          <p:cNvPr id="228" name="Google Shape;4893;p52">
            <a:extLst>
              <a:ext uri="{FF2B5EF4-FFF2-40B4-BE49-F238E27FC236}">
                <a16:creationId xmlns:a16="http://schemas.microsoft.com/office/drawing/2014/main" id="{E956BCF4-CE87-402D-BD4F-F04E035F8F43}"/>
              </a:ext>
            </a:extLst>
          </p:cNvPr>
          <p:cNvSpPr/>
          <p:nvPr/>
        </p:nvSpPr>
        <p:spPr>
          <a:xfrm>
            <a:off x="372938" y="362133"/>
            <a:ext cx="208004" cy="365691"/>
          </a:xfrm>
          <a:custGeom>
            <a:avLst/>
            <a:gdLst/>
            <a:ahLst/>
            <a:cxnLst/>
            <a:rect l="l" t="t" r="r" b="b"/>
            <a:pathLst>
              <a:path w="17128" h="23686" extrusionOk="0">
                <a:moveTo>
                  <a:pt x="7330" y="12321"/>
                </a:moveTo>
                <a:cubicBezTo>
                  <a:pt x="7511" y="12461"/>
                  <a:pt x="7691" y="12600"/>
                  <a:pt x="7871" y="12740"/>
                </a:cubicBezTo>
                <a:lnTo>
                  <a:pt x="7947" y="12797"/>
                </a:lnTo>
                <a:cubicBezTo>
                  <a:pt x="6832" y="13668"/>
                  <a:pt x="5760" y="14548"/>
                  <a:pt x="4822" y="15512"/>
                </a:cubicBezTo>
                <a:lnTo>
                  <a:pt x="4822" y="15513"/>
                </a:lnTo>
                <a:cubicBezTo>
                  <a:pt x="4805" y="15528"/>
                  <a:pt x="4791" y="15543"/>
                  <a:pt x="4776" y="15560"/>
                </a:cubicBezTo>
                <a:cubicBezTo>
                  <a:pt x="4362" y="15986"/>
                  <a:pt x="3973" y="16439"/>
                  <a:pt x="3615" y="16915"/>
                </a:cubicBezTo>
                <a:cubicBezTo>
                  <a:pt x="3220" y="17441"/>
                  <a:pt x="2872" y="18002"/>
                  <a:pt x="2579" y="18590"/>
                </a:cubicBezTo>
                <a:cubicBezTo>
                  <a:pt x="2564" y="18614"/>
                  <a:pt x="2551" y="18639"/>
                  <a:pt x="2542" y="18664"/>
                </a:cubicBezTo>
                <a:cubicBezTo>
                  <a:pt x="2073" y="19626"/>
                  <a:pt x="1762" y="20658"/>
                  <a:pt x="1619" y="21718"/>
                </a:cubicBezTo>
                <a:cubicBezTo>
                  <a:pt x="1616" y="21734"/>
                  <a:pt x="1613" y="21749"/>
                  <a:pt x="1613" y="21765"/>
                </a:cubicBezTo>
                <a:cubicBezTo>
                  <a:pt x="1562" y="22151"/>
                  <a:pt x="1531" y="22539"/>
                  <a:pt x="1519" y="22928"/>
                </a:cubicBezTo>
                <a:lnTo>
                  <a:pt x="763" y="22928"/>
                </a:lnTo>
                <a:cubicBezTo>
                  <a:pt x="835" y="20428"/>
                  <a:pt x="1621" y="18246"/>
                  <a:pt x="3158" y="16266"/>
                </a:cubicBezTo>
                <a:cubicBezTo>
                  <a:pt x="4360" y="14722"/>
                  <a:pt x="5922" y="13423"/>
                  <a:pt x="7330" y="12321"/>
                </a:cubicBezTo>
                <a:close/>
                <a:moveTo>
                  <a:pt x="1519" y="758"/>
                </a:moveTo>
                <a:cubicBezTo>
                  <a:pt x="1591" y="3097"/>
                  <a:pt x="2334" y="5141"/>
                  <a:pt x="3785" y="6994"/>
                </a:cubicBezTo>
                <a:cubicBezTo>
                  <a:pt x="5140" y="8724"/>
                  <a:pt x="6916" y="10093"/>
                  <a:pt x="8796" y="11544"/>
                </a:cubicBezTo>
                <a:cubicBezTo>
                  <a:pt x="10641" y="12967"/>
                  <a:pt x="12548" y="14439"/>
                  <a:pt x="13971" y="16268"/>
                </a:cubicBezTo>
                <a:cubicBezTo>
                  <a:pt x="15509" y="18247"/>
                  <a:pt x="16295" y="20430"/>
                  <a:pt x="16367" y="22929"/>
                </a:cubicBezTo>
                <a:lnTo>
                  <a:pt x="15609" y="22929"/>
                </a:lnTo>
                <a:cubicBezTo>
                  <a:pt x="15537" y="20589"/>
                  <a:pt x="14794" y="18546"/>
                  <a:pt x="13343" y="16692"/>
                </a:cubicBezTo>
                <a:cubicBezTo>
                  <a:pt x="11988" y="14962"/>
                  <a:pt x="10214" y="13593"/>
                  <a:pt x="8332" y="12143"/>
                </a:cubicBezTo>
                <a:cubicBezTo>
                  <a:pt x="6488" y="10719"/>
                  <a:pt x="4580" y="9247"/>
                  <a:pt x="3158" y="7418"/>
                </a:cubicBezTo>
                <a:cubicBezTo>
                  <a:pt x="1619" y="5439"/>
                  <a:pt x="834" y="3258"/>
                  <a:pt x="763" y="758"/>
                </a:cubicBezTo>
                <a:close/>
                <a:moveTo>
                  <a:pt x="380" y="1"/>
                </a:moveTo>
                <a:cubicBezTo>
                  <a:pt x="170" y="1"/>
                  <a:pt x="1" y="170"/>
                  <a:pt x="1" y="379"/>
                </a:cubicBezTo>
                <a:cubicBezTo>
                  <a:pt x="1" y="3212"/>
                  <a:pt x="838" y="5666"/>
                  <a:pt x="2562" y="7882"/>
                </a:cubicBezTo>
                <a:cubicBezTo>
                  <a:pt x="3741" y="9399"/>
                  <a:pt x="5215" y="10659"/>
                  <a:pt x="6717" y="11842"/>
                </a:cubicBezTo>
                <a:cubicBezTo>
                  <a:pt x="5312" y="12949"/>
                  <a:pt x="3772" y="14246"/>
                  <a:pt x="2562" y="15804"/>
                </a:cubicBezTo>
                <a:cubicBezTo>
                  <a:pt x="839" y="18019"/>
                  <a:pt x="1" y="20472"/>
                  <a:pt x="1" y="23305"/>
                </a:cubicBezTo>
                <a:cubicBezTo>
                  <a:pt x="1" y="23514"/>
                  <a:pt x="170" y="23684"/>
                  <a:pt x="380" y="23684"/>
                </a:cubicBezTo>
                <a:lnTo>
                  <a:pt x="1890" y="23684"/>
                </a:lnTo>
                <a:cubicBezTo>
                  <a:pt x="2100" y="23684"/>
                  <a:pt x="2269" y="23514"/>
                  <a:pt x="2269" y="23305"/>
                </a:cubicBezTo>
                <a:cubicBezTo>
                  <a:pt x="2268" y="22926"/>
                  <a:pt x="2287" y="22549"/>
                  <a:pt x="2325" y="22172"/>
                </a:cubicBezTo>
                <a:lnTo>
                  <a:pt x="5013" y="22172"/>
                </a:lnTo>
                <a:cubicBezTo>
                  <a:pt x="5019" y="22172"/>
                  <a:pt x="5025" y="22172"/>
                  <a:pt x="5031" y="22172"/>
                </a:cubicBezTo>
                <a:cubicBezTo>
                  <a:pt x="5238" y="22172"/>
                  <a:pt x="5407" y="22003"/>
                  <a:pt x="5407" y="21794"/>
                </a:cubicBezTo>
                <a:cubicBezTo>
                  <a:pt x="5407" y="21585"/>
                  <a:pt x="5238" y="21417"/>
                  <a:pt x="5031" y="21417"/>
                </a:cubicBezTo>
                <a:cubicBezTo>
                  <a:pt x="5025" y="21417"/>
                  <a:pt x="5019" y="21417"/>
                  <a:pt x="5013" y="21417"/>
                </a:cubicBezTo>
                <a:lnTo>
                  <a:pt x="2431" y="21417"/>
                </a:lnTo>
                <a:cubicBezTo>
                  <a:pt x="2568" y="20642"/>
                  <a:pt x="2807" y="19887"/>
                  <a:pt x="3139" y="19174"/>
                </a:cubicBezTo>
                <a:lnTo>
                  <a:pt x="12498" y="19174"/>
                </a:lnTo>
                <a:cubicBezTo>
                  <a:pt x="12700" y="19165"/>
                  <a:pt x="12859" y="18999"/>
                  <a:pt x="12859" y="18795"/>
                </a:cubicBezTo>
                <a:cubicBezTo>
                  <a:pt x="12859" y="18593"/>
                  <a:pt x="12700" y="18427"/>
                  <a:pt x="12498" y="18418"/>
                </a:cubicBezTo>
                <a:lnTo>
                  <a:pt x="3533" y="18418"/>
                </a:lnTo>
                <a:cubicBezTo>
                  <a:pt x="3999" y="17615"/>
                  <a:pt x="4580" y="16878"/>
                  <a:pt x="5246" y="16175"/>
                </a:cubicBezTo>
                <a:lnTo>
                  <a:pt x="9860" y="16175"/>
                </a:lnTo>
                <a:cubicBezTo>
                  <a:pt x="10062" y="16166"/>
                  <a:pt x="10221" y="16000"/>
                  <a:pt x="10221" y="15798"/>
                </a:cubicBezTo>
                <a:cubicBezTo>
                  <a:pt x="10221" y="15594"/>
                  <a:pt x="10062" y="15429"/>
                  <a:pt x="9860" y="15420"/>
                </a:cubicBezTo>
                <a:lnTo>
                  <a:pt x="6009" y="15420"/>
                </a:lnTo>
                <a:cubicBezTo>
                  <a:pt x="6783" y="14694"/>
                  <a:pt x="7645" y="13994"/>
                  <a:pt x="8565" y="13278"/>
                </a:cubicBezTo>
                <a:cubicBezTo>
                  <a:pt x="11890" y="15862"/>
                  <a:pt x="14859" y="18467"/>
                  <a:pt x="14859" y="23306"/>
                </a:cubicBezTo>
                <a:cubicBezTo>
                  <a:pt x="14859" y="23516"/>
                  <a:pt x="15027" y="23685"/>
                  <a:pt x="15236" y="23685"/>
                </a:cubicBezTo>
                <a:lnTo>
                  <a:pt x="16749" y="23685"/>
                </a:lnTo>
                <a:cubicBezTo>
                  <a:pt x="16958" y="23685"/>
                  <a:pt x="17127" y="23516"/>
                  <a:pt x="17127" y="23306"/>
                </a:cubicBezTo>
                <a:cubicBezTo>
                  <a:pt x="17127" y="23297"/>
                  <a:pt x="17127" y="23287"/>
                  <a:pt x="17126" y="23278"/>
                </a:cubicBezTo>
                <a:lnTo>
                  <a:pt x="17127" y="23278"/>
                </a:lnTo>
                <a:cubicBezTo>
                  <a:pt x="17121" y="20458"/>
                  <a:pt x="16283" y="18013"/>
                  <a:pt x="14566" y="15804"/>
                </a:cubicBezTo>
                <a:cubicBezTo>
                  <a:pt x="13085" y="13899"/>
                  <a:pt x="11138" y="12398"/>
                  <a:pt x="9256" y="10945"/>
                </a:cubicBezTo>
                <a:cubicBezTo>
                  <a:pt x="5663" y="8173"/>
                  <a:pt x="2269" y="5554"/>
                  <a:pt x="2269" y="379"/>
                </a:cubicBezTo>
                <a:cubicBezTo>
                  <a:pt x="2269" y="170"/>
                  <a:pt x="2100" y="1"/>
                  <a:pt x="1890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894;p52">
            <a:extLst>
              <a:ext uri="{FF2B5EF4-FFF2-40B4-BE49-F238E27FC236}">
                <a16:creationId xmlns:a16="http://schemas.microsoft.com/office/drawing/2014/main" id="{AF2E36F4-0EB0-4CA0-B732-44DB2E15D38F}"/>
              </a:ext>
            </a:extLst>
          </p:cNvPr>
          <p:cNvSpPr/>
          <p:nvPr/>
        </p:nvSpPr>
        <p:spPr>
          <a:xfrm>
            <a:off x="424769" y="431779"/>
            <a:ext cx="27543" cy="11703"/>
          </a:xfrm>
          <a:custGeom>
            <a:avLst/>
            <a:gdLst/>
            <a:ahLst/>
            <a:cxnLst/>
            <a:rect l="l" t="t" r="r" b="b"/>
            <a:pathLst>
              <a:path w="2268" h="758" extrusionOk="0">
                <a:moveTo>
                  <a:pt x="1890" y="0"/>
                </a:moveTo>
                <a:cubicBezTo>
                  <a:pt x="1885" y="0"/>
                  <a:pt x="1879" y="1"/>
                  <a:pt x="1874" y="1"/>
                </a:cubicBezTo>
                <a:lnTo>
                  <a:pt x="362" y="1"/>
                </a:lnTo>
                <a:cubicBezTo>
                  <a:pt x="160" y="10"/>
                  <a:pt x="1" y="176"/>
                  <a:pt x="1" y="378"/>
                </a:cubicBezTo>
                <a:cubicBezTo>
                  <a:pt x="1" y="581"/>
                  <a:pt x="160" y="746"/>
                  <a:pt x="362" y="757"/>
                </a:cubicBezTo>
                <a:lnTo>
                  <a:pt x="1874" y="757"/>
                </a:lnTo>
                <a:cubicBezTo>
                  <a:pt x="1879" y="757"/>
                  <a:pt x="1885" y="757"/>
                  <a:pt x="1890" y="757"/>
                </a:cubicBezTo>
                <a:cubicBezTo>
                  <a:pt x="2096" y="757"/>
                  <a:pt x="2268" y="588"/>
                  <a:pt x="2268" y="378"/>
                </a:cubicBezTo>
                <a:cubicBezTo>
                  <a:pt x="2268" y="168"/>
                  <a:pt x="2097" y="0"/>
                  <a:pt x="18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895;p52">
            <a:extLst>
              <a:ext uri="{FF2B5EF4-FFF2-40B4-BE49-F238E27FC236}">
                <a16:creationId xmlns:a16="http://schemas.microsoft.com/office/drawing/2014/main" id="{32957E9C-D9DB-4FF0-B601-8465E3865E67}"/>
              </a:ext>
            </a:extLst>
          </p:cNvPr>
          <p:cNvSpPr/>
          <p:nvPr/>
        </p:nvSpPr>
        <p:spPr>
          <a:xfrm>
            <a:off x="411301" y="362164"/>
            <a:ext cx="169641" cy="173659"/>
          </a:xfrm>
          <a:custGeom>
            <a:avLst/>
            <a:gdLst/>
            <a:ahLst/>
            <a:cxnLst/>
            <a:rect l="l" t="t" r="r" b="b"/>
            <a:pathLst>
              <a:path w="13969" h="11248" extrusionOk="0">
                <a:moveTo>
                  <a:pt x="12079" y="0"/>
                </a:moveTo>
                <a:cubicBezTo>
                  <a:pt x="11870" y="0"/>
                  <a:pt x="11700" y="170"/>
                  <a:pt x="11700" y="379"/>
                </a:cubicBezTo>
                <a:cubicBezTo>
                  <a:pt x="11700" y="771"/>
                  <a:pt x="11683" y="1148"/>
                  <a:pt x="11646" y="1512"/>
                </a:cubicBezTo>
                <a:lnTo>
                  <a:pt x="361" y="1512"/>
                </a:lnTo>
                <a:cubicBezTo>
                  <a:pt x="159" y="1521"/>
                  <a:pt x="0" y="1688"/>
                  <a:pt x="0" y="1889"/>
                </a:cubicBezTo>
                <a:cubicBezTo>
                  <a:pt x="0" y="2091"/>
                  <a:pt x="159" y="2258"/>
                  <a:pt x="361" y="2267"/>
                </a:cubicBezTo>
                <a:lnTo>
                  <a:pt x="11543" y="2267"/>
                </a:lnTo>
                <a:cubicBezTo>
                  <a:pt x="11408" y="3042"/>
                  <a:pt x="11173" y="3796"/>
                  <a:pt x="10844" y="4510"/>
                </a:cubicBezTo>
                <a:lnTo>
                  <a:pt x="4494" y="4510"/>
                </a:lnTo>
                <a:cubicBezTo>
                  <a:pt x="4292" y="4519"/>
                  <a:pt x="4133" y="4685"/>
                  <a:pt x="4133" y="4887"/>
                </a:cubicBezTo>
                <a:cubicBezTo>
                  <a:pt x="4133" y="5090"/>
                  <a:pt x="4292" y="5255"/>
                  <a:pt x="4494" y="5266"/>
                </a:cubicBezTo>
                <a:lnTo>
                  <a:pt x="10450" y="5266"/>
                </a:lnTo>
                <a:cubicBezTo>
                  <a:pt x="9991" y="6057"/>
                  <a:pt x="9414" y="6794"/>
                  <a:pt x="8735" y="7509"/>
                </a:cubicBezTo>
                <a:lnTo>
                  <a:pt x="4110" y="7509"/>
                </a:lnTo>
                <a:cubicBezTo>
                  <a:pt x="4104" y="7509"/>
                  <a:pt x="4098" y="7508"/>
                  <a:pt x="4092" y="7508"/>
                </a:cubicBezTo>
                <a:cubicBezTo>
                  <a:pt x="3885" y="7508"/>
                  <a:pt x="3715" y="7677"/>
                  <a:pt x="3715" y="7886"/>
                </a:cubicBezTo>
                <a:cubicBezTo>
                  <a:pt x="3715" y="8095"/>
                  <a:pt x="3885" y="8264"/>
                  <a:pt x="4092" y="8264"/>
                </a:cubicBezTo>
                <a:cubicBezTo>
                  <a:pt x="4098" y="8264"/>
                  <a:pt x="4104" y="8264"/>
                  <a:pt x="4110" y="8263"/>
                </a:cubicBezTo>
                <a:lnTo>
                  <a:pt x="7972" y="8263"/>
                </a:lnTo>
                <a:cubicBezTo>
                  <a:pt x="7485" y="8719"/>
                  <a:pt x="6958" y="9170"/>
                  <a:pt x="6392" y="9627"/>
                </a:cubicBezTo>
                <a:cubicBezTo>
                  <a:pt x="6234" y="9759"/>
                  <a:pt x="6211" y="9994"/>
                  <a:pt x="6340" y="10154"/>
                </a:cubicBezTo>
                <a:cubicBezTo>
                  <a:pt x="6415" y="10247"/>
                  <a:pt x="6525" y="10295"/>
                  <a:pt x="6635" y="10295"/>
                </a:cubicBezTo>
                <a:cubicBezTo>
                  <a:pt x="6717" y="10295"/>
                  <a:pt x="6799" y="10268"/>
                  <a:pt x="6868" y="10215"/>
                </a:cubicBezTo>
                <a:cubicBezTo>
                  <a:pt x="8549" y="8854"/>
                  <a:pt x="10303" y="7279"/>
                  <a:pt x="11386" y="5099"/>
                </a:cubicBezTo>
                <a:cubicBezTo>
                  <a:pt x="11405" y="5071"/>
                  <a:pt x="11422" y="5040"/>
                  <a:pt x="11432" y="5008"/>
                </a:cubicBezTo>
                <a:cubicBezTo>
                  <a:pt x="11896" y="4050"/>
                  <a:pt x="12204" y="3026"/>
                  <a:pt x="12349" y="1972"/>
                </a:cubicBezTo>
                <a:cubicBezTo>
                  <a:pt x="12353" y="1951"/>
                  <a:pt x="12355" y="1932"/>
                  <a:pt x="12356" y="1912"/>
                </a:cubicBezTo>
                <a:cubicBezTo>
                  <a:pt x="12408" y="1528"/>
                  <a:pt x="12439" y="1142"/>
                  <a:pt x="12450" y="756"/>
                </a:cubicBezTo>
                <a:lnTo>
                  <a:pt x="13206" y="756"/>
                </a:lnTo>
                <a:cubicBezTo>
                  <a:pt x="13136" y="3256"/>
                  <a:pt x="12349" y="5438"/>
                  <a:pt x="10810" y="7417"/>
                </a:cubicBezTo>
                <a:cubicBezTo>
                  <a:pt x="10023" y="8428"/>
                  <a:pt x="9008" y="9435"/>
                  <a:pt x="7615" y="10582"/>
                </a:cubicBezTo>
                <a:cubicBezTo>
                  <a:pt x="7457" y="10714"/>
                  <a:pt x="7437" y="10950"/>
                  <a:pt x="7568" y="11109"/>
                </a:cubicBezTo>
                <a:cubicBezTo>
                  <a:pt x="7643" y="11200"/>
                  <a:pt x="7751" y="11247"/>
                  <a:pt x="7860" y="11247"/>
                </a:cubicBezTo>
                <a:cubicBezTo>
                  <a:pt x="7943" y="11247"/>
                  <a:pt x="8026" y="11220"/>
                  <a:pt x="8095" y="11165"/>
                </a:cubicBezTo>
                <a:cubicBezTo>
                  <a:pt x="9532" y="9982"/>
                  <a:pt x="10585" y="8938"/>
                  <a:pt x="11407" y="7880"/>
                </a:cubicBezTo>
                <a:cubicBezTo>
                  <a:pt x="13130" y="5665"/>
                  <a:pt x="13968" y="3211"/>
                  <a:pt x="13968" y="379"/>
                </a:cubicBezTo>
                <a:cubicBezTo>
                  <a:pt x="13968" y="170"/>
                  <a:pt x="13799" y="0"/>
                  <a:pt x="1359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896;p52">
            <a:extLst>
              <a:ext uri="{FF2B5EF4-FFF2-40B4-BE49-F238E27FC236}">
                <a16:creationId xmlns:a16="http://schemas.microsoft.com/office/drawing/2014/main" id="{788DE5CE-2550-4015-8797-9D5D99D47FB6}"/>
              </a:ext>
            </a:extLst>
          </p:cNvPr>
          <p:cNvSpPr/>
          <p:nvPr/>
        </p:nvSpPr>
        <p:spPr>
          <a:xfrm>
            <a:off x="447770" y="692777"/>
            <a:ext cx="94821" cy="11672"/>
          </a:xfrm>
          <a:custGeom>
            <a:avLst/>
            <a:gdLst/>
            <a:ahLst/>
            <a:cxnLst/>
            <a:rect l="l" t="t" r="r" b="b"/>
            <a:pathLst>
              <a:path w="7808" h="756" extrusionOk="0">
                <a:moveTo>
                  <a:pt x="363" y="1"/>
                </a:moveTo>
                <a:cubicBezTo>
                  <a:pt x="161" y="10"/>
                  <a:pt x="1" y="176"/>
                  <a:pt x="1" y="378"/>
                </a:cubicBezTo>
                <a:cubicBezTo>
                  <a:pt x="1" y="580"/>
                  <a:pt x="161" y="747"/>
                  <a:pt x="363" y="756"/>
                </a:cubicBezTo>
                <a:lnTo>
                  <a:pt x="7446" y="756"/>
                </a:lnTo>
                <a:cubicBezTo>
                  <a:pt x="7648" y="747"/>
                  <a:pt x="7807" y="580"/>
                  <a:pt x="7807" y="378"/>
                </a:cubicBezTo>
                <a:cubicBezTo>
                  <a:pt x="7807" y="176"/>
                  <a:pt x="7648" y="10"/>
                  <a:pt x="74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68A617D-35CF-40CF-9284-8CA36C006F1B}"/>
              </a:ext>
            </a:extLst>
          </p:cNvPr>
          <p:cNvGrpSpPr/>
          <p:nvPr/>
        </p:nvGrpSpPr>
        <p:grpSpPr>
          <a:xfrm>
            <a:off x="257168" y="4492806"/>
            <a:ext cx="412152" cy="337088"/>
            <a:chOff x="1347795" y="4492806"/>
            <a:chExt cx="412152" cy="337088"/>
          </a:xfrm>
        </p:grpSpPr>
        <p:sp>
          <p:nvSpPr>
            <p:cNvPr id="241" name="Google Shape;15591;p67">
              <a:extLst>
                <a:ext uri="{FF2B5EF4-FFF2-40B4-BE49-F238E27FC236}">
                  <a16:creationId xmlns:a16="http://schemas.microsoft.com/office/drawing/2014/main" id="{E3FD51C9-4FC3-4A05-93E3-D3346B983693}"/>
                </a:ext>
              </a:extLst>
            </p:cNvPr>
            <p:cNvSpPr/>
            <p:nvPr/>
          </p:nvSpPr>
          <p:spPr>
            <a:xfrm>
              <a:off x="1478945" y="4622349"/>
              <a:ext cx="26429" cy="21288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5592;p67">
              <a:extLst>
                <a:ext uri="{FF2B5EF4-FFF2-40B4-BE49-F238E27FC236}">
                  <a16:creationId xmlns:a16="http://schemas.microsoft.com/office/drawing/2014/main" id="{0AA0FE86-C6EE-4E00-9D0A-3D408A47EA10}"/>
                </a:ext>
              </a:extLst>
            </p:cNvPr>
            <p:cNvSpPr/>
            <p:nvPr/>
          </p:nvSpPr>
          <p:spPr>
            <a:xfrm>
              <a:off x="1540867" y="4622349"/>
              <a:ext cx="26008" cy="21288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5593;p67">
              <a:extLst>
                <a:ext uri="{FF2B5EF4-FFF2-40B4-BE49-F238E27FC236}">
                  <a16:creationId xmlns:a16="http://schemas.microsoft.com/office/drawing/2014/main" id="{C5348938-38A0-4145-B1B0-92B8137D7397}"/>
                </a:ext>
              </a:extLst>
            </p:cNvPr>
            <p:cNvSpPr/>
            <p:nvPr/>
          </p:nvSpPr>
          <p:spPr>
            <a:xfrm>
              <a:off x="1601872" y="4622349"/>
              <a:ext cx="26468" cy="21288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5594;p67">
              <a:extLst>
                <a:ext uri="{FF2B5EF4-FFF2-40B4-BE49-F238E27FC236}">
                  <a16:creationId xmlns:a16="http://schemas.microsoft.com/office/drawing/2014/main" id="{C3A937CD-DCF2-4909-93B1-740C92D86E37}"/>
                </a:ext>
              </a:extLst>
            </p:cNvPr>
            <p:cNvSpPr/>
            <p:nvPr/>
          </p:nvSpPr>
          <p:spPr>
            <a:xfrm>
              <a:off x="1347795" y="4492806"/>
              <a:ext cx="412152" cy="337088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4E993F9-E8FB-4558-93EF-3E62AEF693CB}"/>
              </a:ext>
            </a:extLst>
          </p:cNvPr>
          <p:cNvGrpSpPr/>
          <p:nvPr/>
        </p:nvGrpSpPr>
        <p:grpSpPr>
          <a:xfrm>
            <a:off x="286288" y="1748739"/>
            <a:ext cx="414090" cy="368051"/>
            <a:chOff x="1685828" y="1804833"/>
            <a:chExt cx="414090" cy="368051"/>
          </a:xfrm>
          <a:solidFill>
            <a:schemeClr val="accent6"/>
          </a:solidFill>
        </p:grpSpPr>
        <p:sp>
          <p:nvSpPr>
            <p:cNvPr id="274" name="Google Shape;4916;p52">
              <a:extLst>
                <a:ext uri="{FF2B5EF4-FFF2-40B4-BE49-F238E27FC236}">
                  <a16:creationId xmlns:a16="http://schemas.microsoft.com/office/drawing/2014/main" id="{51969540-6D88-484D-8FE0-A5B6FADCB9E2}"/>
                </a:ext>
              </a:extLst>
            </p:cNvPr>
            <p:cNvSpPr/>
            <p:nvPr/>
          </p:nvSpPr>
          <p:spPr>
            <a:xfrm>
              <a:off x="1873126" y="1828329"/>
              <a:ext cx="226792" cy="344555"/>
            </a:xfrm>
            <a:custGeom>
              <a:avLst/>
              <a:gdLst/>
              <a:ahLst/>
              <a:cxnLst/>
              <a:rect l="l" t="t" r="r" b="b"/>
              <a:pathLst>
                <a:path w="13041" h="22173" extrusionOk="0">
                  <a:moveTo>
                    <a:pt x="3215" y="0"/>
                  </a:moveTo>
                  <a:cubicBezTo>
                    <a:pt x="2614" y="2"/>
                    <a:pt x="2117" y="470"/>
                    <a:pt x="2083" y="1072"/>
                  </a:cubicBezTo>
                  <a:cubicBezTo>
                    <a:pt x="2051" y="1671"/>
                    <a:pt x="2491" y="2193"/>
                    <a:pt x="3088" y="2261"/>
                  </a:cubicBezTo>
                  <a:lnTo>
                    <a:pt x="3088" y="8053"/>
                  </a:lnTo>
                  <a:cubicBezTo>
                    <a:pt x="1942" y="8499"/>
                    <a:pt x="926" y="9229"/>
                    <a:pt x="135" y="10172"/>
                  </a:cubicBezTo>
                  <a:cubicBezTo>
                    <a:pt x="1" y="10331"/>
                    <a:pt x="22" y="10570"/>
                    <a:pt x="182" y="10704"/>
                  </a:cubicBezTo>
                  <a:cubicBezTo>
                    <a:pt x="253" y="10763"/>
                    <a:pt x="339" y="10792"/>
                    <a:pt x="424" y="10792"/>
                  </a:cubicBezTo>
                  <a:cubicBezTo>
                    <a:pt x="532" y="10792"/>
                    <a:pt x="639" y="10746"/>
                    <a:pt x="714" y="10657"/>
                  </a:cubicBezTo>
                  <a:cubicBezTo>
                    <a:pt x="1476" y="9749"/>
                    <a:pt x="2469" y="9062"/>
                    <a:pt x="3591" y="8675"/>
                  </a:cubicBezTo>
                  <a:cubicBezTo>
                    <a:pt x="3743" y="8621"/>
                    <a:pt x="3844" y="8477"/>
                    <a:pt x="3844" y="8316"/>
                  </a:cubicBezTo>
                  <a:lnTo>
                    <a:pt x="3844" y="2268"/>
                  </a:lnTo>
                  <a:lnTo>
                    <a:pt x="5986" y="2268"/>
                  </a:lnTo>
                  <a:cubicBezTo>
                    <a:pt x="6188" y="2259"/>
                    <a:pt x="6347" y="2093"/>
                    <a:pt x="6347" y="1889"/>
                  </a:cubicBezTo>
                  <a:cubicBezTo>
                    <a:pt x="6347" y="1688"/>
                    <a:pt x="6188" y="1521"/>
                    <a:pt x="5986" y="1512"/>
                  </a:cubicBezTo>
                  <a:lnTo>
                    <a:pt x="3214" y="1512"/>
                  </a:lnTo>
                  <a:cubicBezTo>
                    <a:pt x="3012" y="1503"/>
                    <a:pt x="2853" y="1337"/>
                    <a:pt x="2853" y="1135"/>
                  </a:cubicBezTo>
                  <a:cubicBezTo>
                    <a:pt x="2853" y="933"/>
                    <a:pt x="3012" y="766"/>
                    <a:pt x="3214" y="758"/>
                  </a:cubicBezTo>
                  <a:lnTo>
                    <a:pt x="8252" y="758"/>
                  </a:lnTo>
                  <a:cubicBezTo>
                    <a:pt x="8454" y="766"/>
                    <a:pt x="8613" y="933"/>
                    <a:pt x="8613" y="1135"/>
                  </a:cubicBezTo>
                  <a:cubicBezTo>
                    <a:pt x="8613" y="1337"/>
                    <a:pt x="8454" y="1503"/>
                    <a:pt x="8252" y="1512"/>
                  </a:cubicBezTo>
                  <a:lnTo>
                    <a:pt x="7498" y="1512"/>
                  </a:lnTo>
                  <a:cubicBezTo>
                    <a:pt x="7492" y="1512"/>
                    <a:pt x="7487" y="1512"/>
                    <a:pt x="7482" y="1512"/>
                  </a:cubicBezTo>
                  <a:cubicBezTo>
                    <a:pt x="7274" y="1512"/>
                    <a:pt x="7103" y="1680"/>
                    <a:pt x="7103" y="1889"/>
                  </a:cubicBezTo>
                  <a:cubicBezTo>
                    <a:pt x="7103" y="2099"/>
                    <a:pt x="7274" y="2269"/>
                    <a:pt x="7482" y="2269"/>
                  </a:cubicBezTo>
                  <a:cubicBezTo>
                    <a:pt x="7487" y="2269"/>
                    <a:pt x="7493" y="2268"/>
                    <a:pt x="7498" y="2268"/>
                  </a:cubicBezTo>
                  <a:lnTo>
                    <a:pt x="7623" y="2268"/>
                  </a:lnTo>
                  <a:lnTo>
                    <a:pt x="7623" y="8316"/>
                  </a:lnTo>
                  <a:cubicBezTo>
                    <a:pt x="7623" y="8477"/>
                    <a:pt x="7725" y="8621"/>
                    <a:pt x="7878" y="8673"/>
                  </a:cubicBezTo>
                  <a:cubicBezTo>
                    <a:pt x="10515" y="9588"/>
                    <a:pt x="12283" y="12073"/>
                    <a:pt x="12285" y="14866"/>
                  </a:cubicBezTo>
                  <a:cubicBezTo>
                    <a:pt x="12285" y="18478"/>
                    <a:pt x="9346" y="21416"/>
                    <a:pt x="5734" y="21416"/>
                  </a:cubicBezTo>
                  <a:cubicBezTo>
                    <a:pt x="5730" y="21416"/>
                    <a:pt x="5726" y="21416"/>
                    <a:pt x="5722" y="21416"/>
                  </a:cubicBezTo>
                  <a:cubicBezTo>
                    <a:pt x="4882" y="21416"/>
                    <a:pt x="4049" y="21253"/>
                    <a:pt x="3270" y="20938"/>
                  </a:cubicBezTo>
                  <a:cubicBezTo>
                    <a:pt x="3220" y="20915"/>
                    <a:pt x="3167" y="20905"/>
                    <a:pt x="3116" y="20905"/>
                  </a:cubicBezTo>
                  <a:cubicBezTo>
                    <a:pt x="2967" y="20905"/>
                    <a:pt x="2826" y="20993"/>
                    <a:pt x="2767" y="21139"/>
                  </a:cubicBezTo>
                  <a:cubicBezTo>
                    <a:pt x="2686" y="21338"/>
                    <a:pt x="2785" y="21562"/>
                    <a:pt x="2985" y="21638"/>
                  </a:cubicBezTo>
                  <a:cubicBezTo>
                    <a:pt x="3854" y="21990"/>
                    <a:pt x="4785" y="22173"/>
                    <a:pt x="5722" y="22173"/>
                  </a:cubicBezTo>
                  <a:cubicBezTo>
                    <a:pt x="5726" y="22173"/>
                    <a:pt x="5730" y="22173"/>
                    <a:pt x="5734" y="22173"/>
                  </a:cubicBezTo>
                  <a:cubicBezTo>
                    <a:pt x="9763" y="22173"/>
                    <a:pt x="13041" y="18895"/>
                    <a:pt x="13041" y="14866"/>
                  </a:cubicBezTo>
                  <a:cubicBezTo>
                    <a:pt x="13039" y="11850"/>
                    <a:pt x="11188" y="9146"/>
                    <a:pt x="8379" y="8053"/>
                  </a:cubicBezTo>
                  <a:lnTo>
                    <a:pt x="8381" y="8053"/>
                  </a:lnTo>
                  <a:lnTo>
                    <a:pt x="8381" y="2261"/>
                  </a:lnTo>
                  <a:cubicBezTo>
                    <a:pt x="8977" y="2193"/>
                    <a:pt x="9418" y="1671"/>
                    <a:pt x="9384" y="1072"/>
                  </a:cubicBezTo>
                  <a:cubicBezTo>
                    <a:pt x="9352" y="470"/>
                    <a:pt x="8855" y="2"/>
                    <a:pt x="8254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917;p52">
              <a:extLst>
                <a:ext uri="{FF2B5EF4-FFF2-40B4-BE49-F238E27FC236}">
                  <a16:creationId xmlns:a16="http://schemas.microsoft.com/office/drawing/2014/main" id="{02248631-9F16-4D62-B866-163F2C4703F9}"/>
                </a:ext>
              </a:extLst>
            </p:cNvPr>
            <p:cNvSpPr/>
            <p:nvPr/>
          </p:nvSpPr>
          <p:spPr>
            <a:xfrm>
              <a:off x="2015243" y="2074100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69" y="0"/>
                    <a:pt x="1" y="170"/>
                    <a:pt x="1" y="378"/>
                  </a:cubicBezTo>
                  <a:cubicBezTo>
                    <a:pt x="1" y="587"/>
                    <a:pt x="169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70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918;p52">
              <a:extLst>
                <a:ext uri="{FF2B5EF4-FFF2-40B4-BE49-F238E27FC236}">
                  <a16:creationId xmlns:a16="http://schemas.microsoft.com/office/drawing/2014/main" id="{090D2F7C-E7BC-47F3-A4D3-FEA9EF975424}"/>
                </a:ext>
              </a:extLst>
            </p:cNvPr>
            <p:cNvSpPr/>
            <p:nvPr/>
          </p:nvSpPr>
          <p:spPr>
            <a:xfrm>
              <a:off x="1988948" y="2097596"/>
              <a:ext cx="13165" cy="11763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8" y="0"/>
                  </a:moveTo>
                  <a:cubicBezTo>
                    <a:pt x="170" y="0"/>
                    <a:pt x="1" y="168"/>
                    <a:pt x="1" y="378"/>
                  </a:cubicBezTo>
                  <a:cubicBezTo>
                    <a:pt x="1" y="587"/>
                    <a:pt x="170" y="756"/>
                    <a:pt x="378" y="756"/>
                  </a:cubicBezTo>
                  <a:cubicBezTo>
                    <a:pt x="587" y="756"/>
                    <a:pt x="757" y="587"/>
                    <a:pt x="757" y="378"/>
                  </a:cubicBezTo>
                  <a:cubicBezTo>
                    <a:pt x="757" y="168"/>
                    <a:pt x="587" y="0"/>
                    <a:pt x="378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919;p52">
              <a:extLst>
                <a:ext uri="{FF2B5EF4-FFF2-40B4-BE49-F238E27FC236}">
                  <a16:creationId xmlns:a16="http://schemas.microsoft.com/office/drawing/2014/main" id="{28DCA1A4-FE11-4D0D-BB82-FD23094FCC6B}"/>
                </a:ext>
              </a:extLst>
            </p:cNvPr>
            <p:cNvSpPr/>
            <p:nvPr/>
          </p:nvSpPr>
          <p:spPr>
            <a:xfrm>
              <a:off x="1882830" y="2011352"/>
              <a:ext cx="190793" cy="138037"/>
            </a:xfrm>
            <a:custGeom>
              <a:avLst/>
              <a:gdLst/>
              <a:ahLst/>
              <a:cxnLst/>
              <a:rect l="l" t="t" r="r" b="b"/>
              <a:pathLst>
                <a:path w="10971" h="8883" extrusionOk="0">
                  <a:moveTo>
                    <a:pt x="5176" y="0"/>
                  </a:moveTo>
                  <a:cubicBezTo>
                    <a:pt x="4451" y="0"/>
                    <a:pt x="4066" y="330"/>
                    <a:pt x="3758" y="596"/>
                  </a:cubicBezTo>
                  <a:cubicBezTo>
                    <a:pt x="3479" y="834"/>
                    <a:pt x="3278" y="1008"/>
                    <a:pt x="2831" y="1008"/>
                  </a:cubicBezTo>
                  <a:cubicBezTo>
                    <a:pt x="2308" y="1008"/>
                    <a:pt x="2127" y="862"/>
                    <a:pt x="1852" y="643"/>
                  </a:cubicBezTo>
                  <a:cubicBezTo>
                    <a:pt x="1605" y="444"/>
                    <a:pt x="1297" y="196"/>
                    <a:pt x="727" y="34"/>
                  </a:cubicBezTo>
                  <a:cubicBezTo>
                    <a:pt x="709" y="30"/>
                    <a:pt x="693" y="25"/>
                    <a:pt x="675" y="24"/>
                  </a:cubicBezTo>
                  <a:lnTo>
                    <a:pt x="538" y="5"/>
                  </a:lnTo>
                  <a:cubicBezTo>
                    <a:pt x="521" y="2"/>
                    <a:pt x="503" y="1"/>
                    <a:pt x="486" y="1"/>
                  </a:cubicBezTo>
                  <a:cubicBezTo>
                    <a:pt x="353" y="1"/>
                    <a:pt x="227" y="71"/>
                    <a:pt x="159" y="189"/>
                  </a:cubicBezTo>
                  <a:cubicBezTo>
                    <a:pt x="156" y="195"/>
                    <a:pt x="152" y="201"/>
                    <a:pt x="149" y="208"/>
                  </a:cubicBezTo>
                  <a:cubicBezTo>
                    <a:pt x="1" y="465"/>
                    <a:pt x="193" y="775"/>
                    <a:pt x="474" y="775"/>
                  </a:cubicBezTo>
                  <a:cubicBezTo>
                    <a:pt x="495" y="775"/>
                    <a:pt x="516" y="773"/>
                    <a:pt x="538" y="770"/>
                  </a:cubicBezTo>
                  <a:lnTo>
                    <a:pt x="544" y="770"/>
                  </a:lnTo>
                  <a:cubicBezTo>
                    <a:pt x="952" y="890"/>
                    <a:pt x="1160" y="1057"/>
                    <a:pt x="1379" y="1234"/>
                  </a:cubicBezTo>
                  <a:cubicBezTo>
                    <a:pt x="1705" y="1496"/>
                    <a:pt x="2043" y="1766"/>
                    <a:pt x="2831" y="1766"/>
                  </a:cubicBezTo>
                  <a:cubicBezTo>
                    <a:pt x="3558" y="1766"/>
                    <a:pt x="3942" y="1436"/>
                    <a:pt x="4250" y="1170"/>
                  </a:cubicBezTo>
                  <a:cubicBezTo>
                    <a:pt x="4529" y="932"/>
                    <a:pt x="4731" y="758"/>
                    <a:pt x="5176" y="758"/>
                  </a:cubicBezTo>
                  <a:cubicBezTo>
                    <a:pt x="5622" y="758"/>
                    <a:pt x="5824" y="932"/>
                    <a:pt x="6103" y="1170"/>
                  </a:cubicBezTo>
                  <a:cubicBezTo>
                    <a:pt x="6412" y="1436"/>
                    <a:pt x="6795" y="1766"/>
                    <a:pt x="7522" y="1766"/>
                  </a:cubicBezTo>
                  <a:cubicBezTo>
                    <a:pt x="8310" y="1766"/>
                    <a:pt x="8648" y="1496"/>
                    <a:pt x="8974" y="1234"/>
                  </a:cubicBezTo>
                  <a:cubicBezTo>
                    <a:pt x="9168" y="1078"/>
                    <a:pt x="9352" y="929"/>
                    <a:pt x="9674" y="814"/>
                  </a:cubicBezTo>
                  <a:cubicBezTo>
                    <a:pt x="10029" y="1520"/>
                    <a:pt x="10214" y="2298"/>
                    <a:pt x="10214" y="3089"/>
                  </a:cubicBezTo>
                  <a:cubicBezTo>
                    <a:pt x="10214" y="5867"/>
                    <a:pt x="7954" y="8128"/>
                    <a:pt x="5176" y="8128"/>
                  </a:cubicBezTo>
                  <a:cubicBezTo>
                    <a:pt x="5172" y="8128"/>
                    <a:pt x="5169" y="8128"/>
                    <a:pt x="5166" y="8128"/>
                  </a:cubicBezTo>
                  <a:cubicBezTo>
                    <a:pt x="4431" y="8128"/>
                    <a:pt x="3706" y="7966"/>
                    <a:pt x="3042" y="7653"/>
                  </a:cubicBezTo>
                  <a:lnTo>
                    <a:pt x="3042" y="7652"/>
                  </a:lnTo>
                  <a:cubicBezTo>
                    <a:pt x="2992" y="7630"/>
                    <a:pt x="2940" y="7620"/>
                    <a:pt x="2889" y="7620"/>
                  </a:cubicBezTo>
                  <a:cubicBezTo>
                    <a:pt x="2746" y="7620"/>
                    <a:pt x="2609" y="7701"/>
                    <a:pt x="2545" y="7838"/>
                  </a:cubicBezTo>
                  <a:cubicBezTo>
                    <a:pt x="2458" y="8025"/>
                    <a:pt x="2536" y="8246"/>
                    <a:pt x="2720" y="8337"/>
                  </a:cubicBezTo>
                  <a:cubicBezTo>
                    <a:pt x="3485" y="8697"/>
                    <a:pt x="4320" y="8882"/>
                    <a:pt x="5166" y="8882"/>
                  </a:cubicBezTo>
                  <a:cubicBezTo>
                    <a:pt x="5169" y="8882"/>
                    <a:pt x="5172" y="8882"/>
                    <a:pt x="5176" y="8882"/>
                  </a:cubicBezTo>
                  <a:cubicBezTo>
                    <a:pt x="8371" y="8882"/>
                    <a:pt x="10970" y="6283"/>
                    <a:pt x="10970" y="3088"/>
                  </a:cubicBezTo>
                  <a:cubicBezTo>
                    <a:pt x="10970" y="2069"/>
                    <a:pt x="10704" y="1070"/>
                    <a:pt x="10195" y="189"/>
                  </a:cubicBezTo>
                  <a:cubicBezTo>
                    <a:pt x="10126" y="71"/>
                    <a:pt x="10001" y="1"/>
                    <a:pt x="9867" y="1"/>
                  </a:cubicBezTo>
                  <a:cubicBezTo>
                    <a:pt x="9850" y="1"/>
                    <a:pt x="9832" y="2"/>
                    <a:pt x="9815" y="5"/>
                  </a:cubicBezTo>
                  <a:lnTo>
                    <a:pt x="9678" y="24"/>
                  </a:lnTo>
                  <a:cubicBezTo>
                    <a:pt x="9660" y="25"/>
                    <a:pt x="9644" y="30"/>
                    <a:pt x="9626" y="34"/>
                  </a:cubicBezTo>
                  <a:cubicBezTo>
                    <a:pt x="9056" y="196"/>
                    <a:pt x="8748" y="444"/>
                    <a:pt x="8500" y="643"/>
                  </a:cubicBezTo>
                  <a:cubicBezTo>
                    <a:pt x="8226" y="864"/>
                    <a:pt x="8045" y="1008"/>
                    <a:pt x="7522" y="1008"/>
                  </a:cubicBezTo>
                  <a:cubicBezTo>
                    <a:pt x="7075" y="1008"/>
                    <a:pt x="6873" y="834"/>
                    <a:pt x="6595" y="596"/>
                  </a:cubicBezTo>
                  <a:cubicBezTo>
                    <a:pt x="6287" y="330"/>
                    <a:pt x="5902" y="0"/>
                    <a:pt x="517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920;p52">
              <a:extLst>
                <a:ext uri="{FF2B5EF4-FFF2-40B4-BE49-F238E27FC236}">
                  <a16:creationId xmlns:a16="http://schemas.microsoft.com/office/drawing/2014/main" id="{0C1F8322-E356-481E-A050-BD5DEB43B9EF}"/>
                </a:ext>
              </a:extLst>
            </p:cNvPr>
            <p:cNvSpPr/>
            <p:nvPr/>
          </p:nvSpPr>
          <p:spPr>
            <a:xfrm>
              <a:off x="1685828" y="1804833"/>
              <a:ext cx="229644" cy="368051"/>
            </a:xfrm>
            <a:custGeom>
              <a:avLst/>
              <a:gdLst/>
              <a:ahLst/>
              <a:cxnLst/>
              <a:rect l="l" t="t" r="r" b="b"/>
              <a:pathLst>
                <a:path w="13205" h="23685" extrusionOk="0">
                  <a:moveTo>
                    <a:pt x="4083" y="0"/>
                  </a:moveTo>
                  <a:cubicBezTo>
                    <a:pt x="3482" y="2"/>
                    <a:pt x="2985" y="472"/>
                    <a:pt x="2953" y="1071"/>
                  </a:cubicBezTo>
                  <a:cubicBezTo>
                    <a:pt x="2919" y="1671"/>
                    <a:pt x="3359" y="2193"/>
                    <a:pt x="3956" y="2261"/>
                  </a:cubicBezTo>
                  <a:lnTo>
                    <a:pt x="3956" y="8316"/>
                  </a:lnTo>
                  <a:cubicBezTo>
                    <a:pt x="3965" y="8518"/>
                    <a:pt x="4132" y="8679"/>
                    <a:pt x="4335" y="8679"/>
                  </a:cubicBezTo>
                  <a:cubicBezTo>
                    <a:pt x="4537" y="8679"/>
                    <a:pt x="4703" y="8518"/>
                    <a:pt x="4712" y="8316"/>
                  </a:cubicBezTo>
                  <a:lnTo>
                    <a:pt x="4712" y="2268"/>
                  </a:lnTo>
                  <a:lnTo>
                    <a:pt x="6854" y="2268"/>
                  </a:lnTo>
                  <a:cubicBezTo>
                    <a:pt x="6859" y="2268"/>
                    <a:pt x="6864" y="2268"/>
                    <a:pt x="6870" y="2268"/>
                  </a:cubicBezTo>
                  <a:cubicBezTo>
                    <a:pt x="7078" y="2268"/>
                    <a:pt x="7249" y="2101"/>
                    <a:pt x="7249" y="1891"/>
                  </a:cubicBezTo>
                  <a:cubicBezTo>
                    <a:pt x="7249" y="1681"/>
                    <a:pt x="7078" y="1512"/>
                    <a:pt x="6869" y="1512"/>
                  </a:cubicBezTo>
                  <a:cubicBezTo>
                    <a:pt x="6864" y="1512"/>
                    <a:pt x="6859" y="1512"/>
                    <a:pt x="6854" y="1512"/>
                  </a:cubicBezTo>
                  <a:lnTo>
                    <a:pt x="4083" y="1512"/>
                  </a:lnTo>
                  <a:cubicBezTo>
                    <a:pt x="3881" y="1503"/>
                    <a:pt x="3722" y="1337"/>
                    <a:pt x="3722" y="1135"/>
                  </a:cubicBezTo>
                  <a:cubicBezTo>
                    <a:pt x="3722" y="933"/>
                    <a:pt x="3881" y="766"/>
                    <a:pt x="4083" y="758"/>
                  </a:cubicBezTo>
                  <a:lnTo>
                    <a:pt x="9122" y="758"/>
                  </a:lnTo>
                  <a:cubicBezTo>
                    <a:pt x="9128" y="757"/>
                    <a:pt x="9134" y="757"/>
                    <a:pt x="9140" y="757"/>
                  </a:cubicBezTo>
                  <a:cubicBezTo>
                    <a:pt x="9347" y="757"/>
                    <a:pt x="9517" y="926"/>
                    <a:pt x="9517" y="1135"/>
                  </a:cubicBezTo>
                  <a:cubicBezTo>
                    <a:pt x="9517" y="1344"/>
                    <a:pt x="9347" y="1513"/>
                    <a:pt x="9140" y="1513"/>
                  </a:cubicBezTo>
                  <a:cubicBezTo>
                    <a:pt x="9134" y="1513"/>
                    <a:pt x="9128" y="1512"/>
                    <a:pt x="9122" y="1512"/>
                  </a:cubicBezTo>
                  <a:lnTo>
                    <a:pt x="8366" y="1512"/>
                  </a:lnTo>
                  <a:cubicBezTo>
                    <a:pt x="8164" y="1521"/>
                    <a:pt x="8005" y="1687"/>
                    <a:pt x="8005" y="1891"/>
                  </a:cubicBezTo>
                  <a:cubicBezTo>
                    <a:pt x="8005" y="2093"/>
                    <a:pt x="8164" y="2259"/>
                    <a:pt x="8366" y="2268"/>
                  </a:cubicBezTo>
                  <a:lnTo>
                    <a:pt x="8492" y="2268"/>
                  </a:lnTo>
                  <a:lnTo>
                    <a:pt x="8492" y="9828"/>
                  </a:lnTo>
                  <a:cubicBezTo>
                    <a:pt x="8492" y="9871"/>
                    <a:pt x="8500" y="9912"/>
                    <a:pt x="8513" y="9952"/>
                  </a:cubicBezTo>
                  <a:lnTo>
                    <a:pt x="12187" y="20572"/>
                  </a:lnTo>
                  <a:cubicBezTo>
                    <a:pt x="12408" y="21213"/>
                    <a:pt x="12358" y="21808"/>
                    <a:pt x="12046" y="22248"/>
                  </a:cubicBezTo>
                  <a:cubicBezTo>
                    <a:pt x="11733" y="22687"/>
                    <a:pt x="11186" y="22928"/>
                    <a:pt x="10509" y="22928"/>
                  </a:cubicBezTo>
                  <a:lnTo>
                    <a:pt x="2698" y="22928"/>
                  </a:lnTo>
                  <a:cubicBezTo>
                    <a:pt x="2018" y="22928"/>
                    <a:pt x="1473" y="22685"/>
                    <a:pt x="1161" y="22248"/>
                  </a:cubicBezTo>
                  <a:cubicBezTo>
                    <a:pt x="848" y="21808"/>
                    <a:pt x="798" y="21213"/>
                    <a:pt x="1019" y="20572"/>
                  </a:cubicBezTo>
                  <a:lnTo>
                    <a:pt x="4693" y="9952"/>
                  </a:lnTo>
                  <a:cubicBezTo>
                    <a:pt x="4765" y="9753"/>
                    <a:pt x="4661" y="9534"/>
                    <a:pt x="4460" y="9464"/>
                  </a:cubicBezTo>
                  <a:cubicBezTo>
                    <a:pt x="4420" y="9450"/>
                    <a:pt x="4378" y="9444"/>
                    <a:pt x="4337" y="9444"/>
                  </a:cubicBezTo>
                  <a:cubicBezTo>
                    <a:pt x="4179" y="9444"/>
                    <a:pt x="4030" y="9545"/>
                    <a:pt x="3978" y="9705"/>
                  </a:cubicBezTo>
                  <a:lnTo>
                    <a:pt x="304" y="20326"/>
                  </a:lnTo>
                  <a:cubicBezTo>
                    <a:pt x="1" y="21204"/>
                    <a:pt x="86" y="22043"/>
                    <a:pt x="545" y="22687"/>
                  </a:cubicBezTo>
                  <a:cubicBezTo>
                    <a:pt x="1003" y="23331"/>
                    <a:pt x="1766" y="23685"/>
                    <a:pt x="2696" y="23685"/>
                  </a:cubicBezTo>
                  <a:lnTo>
                    <a:pt x="10507" y="23685"/>
                  </a:lnTo>
                  <a:cubicBezTo>
                    <a:pt x="11437" y="23685"/>
                    <a:pt x="12202" y="23331"/>
                    <a:pt x="12660" y="22687"/>
                  </a:cubicBezTo>
                  <a:cubicBezTo>
                    <a:pt x="13119" y="22043"/>
                    <a:pt x="13204" y="21204"/>
                    <a:pt x="12900" y="20326"/>
                  </a:cubicBezTo>
                  <a:lnTo>
                    <a:pt x="9247" y="9767"/>
                  </a:lnTo>
                  <a:lnTo>
                    <a:pt x="9247" y="9765"/>
                  </a:lnTo>
                  <a:lnTo>
                    <a:pt x="9247" y="2261"/>
                  </a:lnTo>
                  <a:cubicBezTo>
                    <a:pt x="9845" y="2193"/>
                    <a:pt x="10286" y="1671"/>
                    <a:pt x="10252" y="1071"/>
                  </a:cubicBezTo>
                  <a:cubicBezTo>
                    <a:pt x="10218" y="472"/>
                    <a:pt x="9723" y="2"/>
                    <a:pt x="9122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921;p52">
              <a:extLst>
                <a:ext uri="{FF2B5EF4-FFF2-40B4-BE49-F238E27FC236}">
                  <a16:creationId xmlns:a16="http://schemas.microsoft.com/office/drawing/2014/main" id="{5FB98165-92DE-406B-896D-988A6516894A}"/>
                </a:ext>
              </a:extLst>
            </p:cNvPr>
            <p:cNvSpPr/>
            <p:nvPr/>
          </p:nvSpPr>
          <p:spPr>
            <a:xfrm>
              <a:off x="1713514" y="2066657"/>
              <a:ext cx="174220" cy="82732"/>
            </a:xfrm>
            <a:custGeom>
              <a:avLst/>
              <a:gdLst/>
              <a:ahLst/>
              <a:cxnLst/>
              <a:rect l="l" t="t" r="r" b="b"/>
              <a:pathLst>
                <a:path w="10018" h="5324" extrusionOk="0">
                  <a:moveTo>
                    <a:pt x="5010" y="756"/>
                  </a:moveTo>
                  <a:cubicBezTo>
                    <a:pt x="5456" y="756"/>
                    <a:pt x="5658" y="929"/>
                    <a:pt x="5937" y="1169"/>
                  </a:cubicBezTo>
                  <a:cubicBezTo>
                    <a:pt x="6245" y="1434"/>
                    <a:pt x="6629" y="1763"/>
                    <a:pt x="7354" y="1763"/>
                  </a:cubicBezTo>
                  <a:cubicBezTo>
                    <a:pt x="7749" y="1763"/>
                    <a:pt x="8034" y="1692"/>
                    <a:pt x="8256" y="1593"/>
                  </a:cubicBezTo>
                  <a:lnTo>
                    <a:pt x="9164" y="4217"/>
                  </a:lnTo>
                  <a:cubicBezTo>
                    <a:pt x="9217" y="4371"/>
                    <a:pt x="9220" y="4473"/>
                    <a:pt x="9216" y="4517"/>
                  </a:cubicBezTo>
                  <a:cubicBezTo>
                    <a:pt x="9176" y="4536"/>
                    <a:pt x="9079" y="4567"/>
                    <a:pt x="8915" y="4567"/>
                  </a:cubicBezTo>
                  <a:lnTo>
                    <a:pt x="1104" y="4567"/>
                  </a:lnTo>
                  <a:cubicBezTo>
                    <a:pt x="939" y="4567"/>
                    <a:pt x="843" y="4536"/>
                    <a:pt x="804" y="4517"/>
                  </a:cubicBezTo>
                  <a:cubicBezTo>
                    <a:pt x="798" y="4473"/>
                    <a:pt x="801" y="4371"/>
                    <a:pt x="854" y="4217"/>
                  </a:cubicBezTo>
                  <a:lnTo>
                    <a:pt x="1762" y="1593"/>
                  </a:lnTo>
                  <a:cubicBezTo>
                    <a:pt x="1983" y="1694"/>
                    <a:pt x="2268" y="1764"/>
                    <a:pt x="2663" y="1764"/>
                  </a:cubicBezTo>
                  <a:cubicBezTo>
                    <a:pt x="3390" y="1764"/>
                    <a:pt x="3773" y="1434"/>
                    <a:pt x="4081" y="1169"/>
                  </a:cubicBezTo>
                  <a:lnTo>
                    <a:pt x="4083" y="1169"/>
                  </a:lnTo>
                  <a:cubicBezTo>
                    <a:pt x="4363" y="929"/>
                    <a:pt x="4563" y="756"/>
                    <a:pt x="5010" y="756"/>
                  </a:cubicBezTo>
                  <a:close/>
                  <a:moveTo>
                    <a:pt x="5010" y="0"/>
                  </a:moveTo>
                  <a:cubicBezTo>
                    <a:pt x="4283" y="0"/>
                    <a:pt x="3898" y="330"/>
                    <a:pt x="3590" y="596"/>
                  </a:cubicBezTo>
                  <a:cubicBezTo>
                    <a:pt x="3312" y="836"/>
                    <a:pt x="3110" y="1008"/>
                    <a:pt x="2663" y="1008"/>
                  </a:cubicBezTo>
                  <a:cubicBezTo>
                    <a:pt x="2192" y="1008"/>
                    <a:pt x="1997" y="886"/>
                    <a:pt x="1791" y="727"/>
                  </a:cubicBezTo>
                  <a:cubicBezTo>
                    <a:pt x="1721" y="672"/>
                    <a:pt x="1639" y="646"/>
                    <a:pt x="1559" y="646"/>
                  </a:cubicBezTo>
                  <a:cubicBezTo>
                    <a:pt x="1406" y="646"/>
                    <a:pt x="1258" y="740"/>
                    <a:pt x="1201" y="901"/>
                  </a:cubicBezTo>
                  <a:lnTo>
                    <a:pt x="140" y="3971"/>
                  </a:lnTo>
                  <a:cubicBezTo>
                    <a:pt x="0" y="4374"/>
                    <a:pt x="15" y="4725"/>
                    <a:pt x="183" y="4959"/>
                  </a:cubicBezTo>
                  <a:cubicBezTo>
                    <a:pt x="350" y="5194"/>
                    <a:pt x="677" y="5323"/>
                    <a:pt x="1104" y="5323"/>
                  </a:cubicBezTo>
                  <a:lnTo>
                    <a:pt x="8915" y="5323"/>
                  </a:lnTo>
                  <a:cubicBezTo>
                    <a:pt x="9342" y="5323"/>
                    <a:pt x="9670" y="5194"/>
                    <a:pt x="9836" y="4959"/>
                  </a:cubicBezTo>
                  <a:cubicBezTo>
                    <a:pt x="10001" y="4725"/>
                    <a:pt x="10017" y="4374"/>
                    <a:pt x="9877" y="3971"/>
                  </a:cubicBezTo>
                  <a:lnTo>
                    <a:pt x="8816" y="901"/>
                  </a:lnTo>
                  <a:cubicBezTo>
                    <a:pt x="8761" y="740"/>
                    <a:pt x="8612" y="646"/>
                    <a:pt x="8458" y="646"/>
                  </a:cubicBezTo>
                  <a:cubicBezTo>
                    <a:pt x="8378" y="646"/>
                    <a:pt x="8297" y="672"/>
                    <a:pt x="8227" y="725"/>
                  </a:cubicBezTo>
                  <a:cubicBezTo>
                    <a:pt x="8021" y="886"/>
                    <a:pt x="7826" y="1008"/>
                    <a:pt x="7354" y="1008"/>
                  </a:cubicBezTo>
                  <a:cubicBezTo>
                    <a:pt x="6908" y="1008"/>
                    <a:pt x="6706" y="836"/>
                    <a:pt x="6427" y="596"/>
                  </a:cubicBezTo>
                  <a:cubicBezTo>
                    <a:pt x="6119" y="330"/>
                    <a:pt x="5735" y="0"/>
                    <a:pt x="5010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2A33240-77F0-4F77-AA89-33079E81A24C}"/>
              </a:ext>
            </a:extLst>
          </p:cNvPr>
          <p:cNvGrpSpPr/>
          <p:nvPr/>
        </p:nvGrpSpPr>
        <p:grpSpPr>
          <a:xfrm>
            <a:off x="282007" y="3081083"/>
            <a:ext cx="412153" cy="370888"/>
            <a:chOff x="1458362" y="3081083"/>
            <a:chExt cx="412153" cy="370888"/>
          </a:xfrm>
        </p:grpSpPr>
        <p:sp>
          <p:nvSpPr>
            <p:cNvPr id="281" name="Google Shape;5008;p52">
              <a:extLst>
                <a:ext uri="{FF2B5EF4-FFF2-40B4-BE49-F238E27FC236}">
                  <a16:creationId xmlns:a16="http://schemas.microsoft.com/office/drawing/2014/main" id="{464630E8-6315-4DA3-BD83-10A73C30F4F4}"/>
                </a:ext>
              </a:extLst>
            </p:cNvPr>
            <p:cNvSpPr/>
            <p:nvPr/>
          </p:nvSpPr>
          <p:spPr>
            <a:xfrm>
              <a:off x="1458362" y="3081083"/>
              <a:ext cx="412153" cy="370888"/>
            </a:xfrm>
            <a:custGeom>
              <a:avLst/>
              <a:gdLst/>
              <a:ahLst/>
              <a:cxnLst/>
              <a:rect l="l" t="t" r="r" b="b"/>
              <a:pathLst>
                <a:path w="23684" h="23648" extrusionOk="0">
                  <a:moveTo>
                    <a:pt x="1874" y="0"/>
                  </a:moveTo>
                  <a:cubicBezTo>
                    <a:pt x="1672" y="0"/>
                    <a:pt x="1505" y="160"/>
                    <a:pt x="1496" y="361"/>
                  </a:cubicBezTo>
                  <a:lnTo>
                    <a:pt x="1496" y="3554"/>
                  </a:lnTo>
                  <a:lnTo>
                    <a:pt x="363" y="3554"/>
                  </a:lnTo>
                  <a:cubicBezTo>
                    <a:pt x="160" y="3562"/>
                    <a:pt x="1" y="3729"/>
                    <a:pt x="1" y="3931"/>
                  </a:cubicBezTo>
                  <a:cubicBezTo>
                    <a:pt x="1" y="4133"/>
                    <a:pt x="160" y="4299"/>
                    <a:pt x="363" y="4308"/>
                  </a:cubicBezTo>
                  <a:lnTo>
                    <a:pt x="1496" y="4308"/>
                  </a:lnTo>
                  <a:lnTo>
                    <a:pt x="1496" y="7122"/>
                  </a:lnTo>
                  <a:lnTo>
                    <a:pt x="363" y="7122"/>
                  </a:lnTo>
                  <a:cubicBezTo>
                    <a:pt x="160" y="7130"/>
                    <a:pt x="1" y="7297"/>
                    <a:pt x="1" y="7499"/>
                  </a:cubicBezTo>
                  <a:cubicBezTo>
                    <a:pt x="1" y="7702"/>
                    <a:pt x="160" y="7869"/>
                    <a:pt x="363" y="7878"/>
                  </a:cubicBezTo>
                  <a:lnTo>
                    <a:pt x="1496" y="7878"/>
                  </a:lnTo>
                  <a:lnTo>
                    <a:pt x="1496" y="10691"/>
                  </a:lnTo>
                  <a:lnTo>
                    <a:pt x="363" y="10691"/>
                  </a:lnTo>
                  <a:cubicBezTo>
                    <a:pt x="160" y="10700"/>
                    <a:pt x="1" y="10866"/>
                    <a:pt x="1" y="11068"/>
                  </a:cubicBezTo>
                  <a:cubicBezTo>
                    <a:pt x="1" y="11272"/>
                    <a:pt x="160" y="11437"/>
                    <a:pt x="363" y="11447"/>
                  </a:cubicBezTo>
                  <a:lnTo>
                    <a:pt x="1496" y="11447"/>
                  </a:lnTo>
                  <a:lnTo>
                    <a:pt x="1496" y="14260"/>
                  </a:lnTo>
                  <a:lnTo>
                    <a:pt x="363" y="14260"/>
                  </a:lnTo>
                  <a:cubicBezTo>
                    <a:pt x="160" y="14269"/>
                    <a:pt x="1" y="14434"/>
                    <a:pt x="1" y="14638"/>
                  </a:cubicBezTo>
                  <a:cubicBezTo>
                    <a:pt x="1" y="14839"/>
                    <a:pt x="160" y="15006"/>
                    <a:pt x="363" y="15015"/>
                  </a:cubicBezTo>
                  <a:lnTo>
                    <a:pt x="1496" y="15015"/>
                  </a:lnTo>
                  <a:lnTo>
                    <a:pt x="1496" y="17828"/>
                  </a:lnTo>
                  <a:lnTo>
                    <a:pt x="363" y="17828"/>
                  </a:lnTo>
                  <a:cubicBezTo>
                    <a:pt x="160" y="17837"/>
                    <a:pt x="1" y="18004"/>
                    <a:pt x="1" y="18205"/>
                  </a:cubicBezTo>
                  <a:cubicBezTo>
                    <a:pt x="1" y="18409"/>
                    <a:pt x="160" y="18574"/>
                    <a:pt x="363" y="18584"/>
                  </a:cubicBezTo>
                  <a:lnTo>
                    <a:pt x="1496" y="18584"/>
                  </a:lnTo>
                  <a:lnTo>
                    <a:pt x="1496" y="21775"/>
                  </a:lnTo>
                  <a:cubicBezTo>
                    <a:pt x="1496" y="21984"/>
                    <a:pt x="1666" y="22152"/>
                    <a:pt x="1874" y="22152"/>
                  </a:cubicBezTo>
                  <a:lnTo>
                    <a:pt x="7459" y="22152"/>
                  </a:lnTo>
                  <a:lnTo>
                    <a:pt x="7459" y="23287"/>
                  </a:lnTo>
                  <a:cubicBezTo>
                    <a:pt x="7468" y="23489"/>
                    <a:pt x="7635" y="23648"/>
                    <a:pt x="7837" y="23648"/>
                  </a:cubicBezTo>
                  <a:cubicBezTo>
                    <a:pt x="8040" y="23648"/>
                    <a:pt x="8205" y="23489"/>
                    <a:pt x="8215" y="23287"/>
                  </a:cubicBezTo>
                  <a:lnTo>
                    <a:pt x="8215" y="22152"/>
                  </a:lnTo>
                  <a:lnTo>
                    <a:pt x="16949" y="22152"/>
                  </a:lnTo>
                  <a:lnTo>
                    <a:pt x="16949" y="23287"/>
                  </a:lnTo>
                  <a:cubicBezTo>
                    <a:pt x="16958" y="23489"/>
                    <a:pt x="17124" y="23648"/>
                    <a:pt x="17326" y="23648"/>
                  </a:cubicBezTo>
                  <a:cubicBezTo>
                    <a:pt x="17529" y="23648"/>
                    <a:pt x="17696" y="23489"/>
                    <a:pt x="17705" y="23287"/>
                  </a:cubicBezTo>
                  <a:lnTo>
                    <a:pt x="17705" y="22152"/>
                  </a:lnTo>
                  <a:lnTo>
                    <a:pt x="23289" y="22152"/>
                  </a:lnTo>
                  <a:cubicBezTo>
                    <a:pt x="23295" y="22152"/>
                    <a:pt x="23301" y="22153"/>
                    <a:pt x="23307" y="22153"/>
                  </a:cubicBezTo>
                  <a:cubicBezTo>
                    <a:pt x="23514" y="22153"/>
                    <a:pt x="23684" y="21984"/>
                    <a:pt x="23684" y="21775"/>
                  </a:cubicBezTo>
                  <a:cubicBezTo>
                    <a:pt x="23684" y="21566"/>
                    <a:pt x="23514" y="21397"/>
                    <a:pt x="23307" y="21397"/>
                  </a:cubicBezTo>
                  <a:cubicBezTo>
                    <a:pt x="23301" y="21397"/>
                    <a:pt x="23295" y="21397"/>
                    <a:pt x="23289" y="21398"/>
                  </a:cubicBezTo>
                  <a:lnTo>
                    <a:pt x="23289" y="21399"/>
                  </a:lnTo>
                  <a:lnTo>
                    <a:pt x="2251" y="21399"/>
                  </a:lnTo>
                  <a:lnTo>
                    <a:pt x="2251" y="361"/>
                  </a:lnTo>
                  <a:cubicBezTo>
                    <a:pt x="2242" y="160"/>
                    <a:pt x="2076" y="0"/>
                    <a:pt x="18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009;p52">
              <a:extLst>
                <a:ext uri="{FF2B5EF4-FFF2-40B4-BE49-F238E27FC236}">
                  <a16:creationId xmlns:a16="http://schemas.microsoft.com/office/drawing/2014/main" id="{2B393C9A-311A-4295-887A-61C9F70AFE3C}"/>
                </a:ext>
              </a:extLst>
            </p:cNvPr>
            <p:cNvSpPr/>
            <p:nvPr/>
          </p:nvSpPr>
          <p:spPr>
            <a:xfrm>
              <a:off x="1519461" y="3248742"/>
              <a:ext cx="146892" cy="156115"/>
            </a:xfrm>
            <a:custGeom>
              <a:avLst/>
              <a:gdLst/>
              <a:ahLst/>
              <a:cxnLst/>
              <a:rect l="l" t="t" r="r" b="b"/>
              <a:pathLst>
                <a:path w="8441" h="9954" extrusionOk="0">
                  <a:moveTo>
                    <a:pt x="379" y="1"/>
                  </a:moveTo>
                  <a:cubicBezTo>
                    <a:pt x="170" y="1"/>
                    <a:pt x="0" y="170"/>
                    <a:pt x="0" y="380"/>
                  </a:cubicBezTo>
                  <a:lnTo>
                    <a:pt x="0" y="9576"/>
                  </a:lnTo>
                  <a:cubicBezTo>
                    <a:pt x="0" y="9784"/>
                    <a:pt x="170" y="9953"/>
                    <a:pt x="379" y="9953"/>
                  </a:cubicBezTo>
                  <a:cubicBezTo>
                    <a:pt x="587" y="9953"/>
                    <a:pt x="756" y="9784"/>
                    <a:pt x="756" y="9576"/>
                  </a:cubicBezTo>
                  <a:lnTo>
                    <a:pt x="756" y="757"/>
                  </a:lnTo>
                  <a:lnTo>
                    <a:pt x="3948" y="757"/>
                  </a:lnTo>
                  <a:lnTo>
                    <a:pt x="3948" y="9576"/>
                  </a:lnTo>
                  <a:cubicBezTo>
                    <a:pt x="3957" y="9778"/>
                    <a:pt x="4124" y="9937"/>
                    <a:pt x="4326" y="9937"/>
                  </a:cubicBezTo>
                  <a:cubicBezTo>
                    <a:pt x="4529" y="9937"/>
                    <a:pt x="4694" y="9778"/>
                    <a:pt x="4704" y="9576"/>
                  </a:cubicBezTo>
                  <a:lnTo>
                    <a:pt x="4704" y="4326"/>
                  </a:lnTo>
                  <a:lnTo>
                    <a:pt x="7686" y="4326"/>
                  </a:lnTo>
                  <a:lnTo>
                    <a:pt x="7686" y="9576"/>
                  </a:lnTo>
                  <a:cubicBezTo>
                    <a:pt x="7695" y="9778"/>
                    <a:pt x="7860" y="9937"/>
                    <a:pt x="8063" y="9937"/>
                  </a:cubicBezTo>
                  <a:cubicBezTo>
                    <a:pt x="8265" y="9937"/>
                    <a:pt x="8431" y="9778"/>
                    <a:pt x="8440" y="9576"/>
                  </a:cubicBezTo>
                  <a:lnTo>
                    <a:pt x="8440" y="3949"/>
                  </a:lnTo>
                  <a:cubicBezTo>
                    <a:pt x="8440" y="3740"/>
                    <a:pt x="8271" y="3570"/>
                    <a:pt x="8063" y="3570"/>
                  </a:cubicBezTo>
                  <a:lnTo>
                    <a:pt x="4704" y="3570"/>
                  </a:lnTo>
                  <a:lnTo>
                    <a:pt x="4704" y="380"/>
                  </a:lnTo>
                  <a:cubicBezTo>
                    <a:pt x="4704" y="170"/>
                    <a:pt x="4535" y="1"/>
                    <a:pt x="43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010;p52">
              <a:extLst>
                <a:ext uri="{FF2B5EF4-FFF2-40B4-BE49-F238E27FC236}">
                  <a16:creationId xmlns:a16="http://schemas.microsoft.com/office/drawing/2014/main" id="{406B19E2-8F69-43B7-92D9-D56B6AEAC8BC}"/>
                </a:ext>
              </a:extLst>
            </p:cNvPr>
            <p:cNvSpPr/>
            <p:nvPr/>
          </p:nvSpPr>
          <p:spPr>
            <a:xfrm>
              <a:off x="1688227" y="3136791"/>
              <a:ext cx="146892" cy="268066"/>
            </a:xfrm>
            <a:custGeom>
              <a:avLst/>
              <a:gdLst/>
              <a:ahLst/>
              <a:cxnLst/>
              <a:rect l="l" t="t" r="r" b="b"/>
              <a:pathLst>
                <a:path w="8441" h="17092" extrusionOk="0">
                  <a:moveTo>
                    <a:pt x="380" y="0"/>
                  </a:moveTo>
                  <a:cubicBezTo>
                    <a:pt x="170" y="0"/>
                    <a:pt x="1" y="170"/>
                    <a:pt x="1" y="379"/>
                  </a:cubicBezTo>
                  <a:lnTo>
                    <a:pt x="1" y="16712"/>
                  </a:lnTo>
                  <a:cubicBezTo>
                    <a:pt x="1" y="16921"/>
                    <a:pt x="169" y="17091"/>
                    <a:pt x="378" y="17091"/>
                  </a:cubicBezTo>
                  <a:cubicBezTo>
                    <a:pt x="379" y="17091"/>
                    <a:pt x="380" y="17091"/>
                    <a:pt x="381" y="17091"/>
                  </a:cubicBezTo>
                  <a:cubicBezTo>
                    <a:pt x="589" y="17091"/>
                    <a:pt x="758" y="16922"/>
                    <a:pt x="758" y="16714"/>
                  </a:cubicBezTo>
                  <a:lnTo>
                    <a:pt x="758" y="758"/>
                  </a:lnTo>
                  <a:lnTo>
                    <a:pt x="3740" y="758"/>
                  </a:lnTo>
                  <a:lnTo>
                    <a:pt x="3740" y="16714"/>
                  </a:lnTo>
                  <a:cubicBezTo>
                    <a:pt x="3749" y="16916"/>
                    <a:pt x="3915" y="17075"/>
                    <a:pt x="4117" y="17075"/>
                  </a:cubicBezTo>
                  <a:cubicBezTo>
                    <a:pt x="4320" y="17075"/>
                    <a:pt x="4485" y="16916"/>
                    <a:pt x="4496" y="16714"/>
                  </a:cubicBezTo>
                  <a:lnTo>
                    <a:pt x="4496" y="4326"/>
                  </a:lnTo>
                  <a:lnTo>
                    <a:pt x="7686" y="4326"/>
                  </a:lnTo>
                  <a:lnTo>
                    <a:pt x="7686" y="16714"/>
                  </a:lnTo>
                  <a:cubicBezTo>
                    <a:pt x="7695" y="16916"/>
                    <a:pt x="7862" y="17075"/>
                    <a:pt x="8064" y="17075"/>
                  </a:cubicBezTo>
                  <a:cubicBezTo>
                    <a:pt x="8266" y="17075"/>
                    <a:pt x="8432" y="16916"/>
                    <a:pt x="8441" y="16714"/>
                  </a:cubicBezTo>
                  <a:lnTo>
                    <a:pt x="8441" y="3948"/>
                  </a:lnTo>
                  <a:cubicBezTo>
                    <a:pt x="8441" y="3739"/>
                    <a:pt x="8273" y="3571"/>
                    <a:pt x="8064" y="3571"/>
                  </a:cubicBezTo>
                  <a:lnTo>
                    <a:pt x="4494" y="3571"/>
                  </a:lnTo>
                  <a:lnTo>
                    <a:pt x="4494" y="379"/>
                  </a:lnTo>
                  <a:cubicBezTo>
                    <a:pt x="4494" y="170"/>
                    <a:pt x="4325" y="0"/>
                    <a:pt x="41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416AA01A-E7D2-49EC-8683-CA52CAE1F2D0}"/>
              </a:ext>
            </a:extLst>
          </p:cNvPr>
          <p:cNvSpPr txBox="1"/>
          <p:nvPr/>
        </p:nvSpPr>
        <p:spPr>
          <a:xfrm>
            <a:off x="-35568" y="893722"/>
            <a:ext cx="1035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AA7FC7F5-13B6-49A9-81AB-36731D1C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184" y="73632"/>
            <a:ext cx="10217112" cy="970450"/>
          </a:xfrm>
        </p:spPr>
        <p:txBody>
          <a:bodyPr>
            <a:normAutofit/>
          </a:bodyPr>
          <a:lstStyle/>
          <a:p>
            <a:r>
              <a:rPr lang="en-US" dirty="0"/>
              <a:t>Method details: literature-based cell typing</a:t>
            </a:r>
          </a:p>
        </p:txBody>
      </p:sp>
      <p:sp>
        <p:nvSpPr>
          <p:cNvPr id="55" name="Google Shape;629;p42">
            <a:extLst>
              <a:ext uri="{FF2B5EF4-FFF2-40B4-BE49-F238E27FC236}">
                <a16:creationId xmlns:a16="http://schemas.microsoft.com/office/drawing/2014/main" id="{8C758D03-8F78-43D7-89AD-99C67332D71D}"/>
              </a:ext>
            </a:extLst>
          </p:cNvPr>
          <p:cNvSpPr/>
          <p:nvPr/>
        </p:nvSpPr>
        <p:spPr>
          <a:xfrm>
            <a:off x="165005" y="5710490"/>
            <a:ext cx="630561" cy="630580"/>
          </a:xfrm>
          <a:custGeom>
            <a:avLst/>
            <a:gdLst/>
            <a:ahLst/>
            <a:cxnLst/>
            <a:rect l="l" t="t" r="r" b="b"/>
            <a:pathLst>
              <a:path w="33612" h="33613" extrusionOk="0">
                <a:moveTo>
                  <a:pt x="16806" y="1"/>
                </a:moveTo>
                <a:cubicBezTo>
                  <a:pt x="7525" y="1"/>
                  <a:pt x="1" y="7524"/>
                  <a:pt x="1" y="16807"/>
                </a:cubicBezTo>
                <a:cubicBezTo>
                  <a:pt x="1" y="26087"/>
                  <a:pt x="7524" y="33612"/>
                  <a:pt x="16806" y="33612"/>
                </a:cubicBezTo>
                <a:cubicBezTo>
                  <a:pt x="26087" y="33612"/>
                  <a:pt x="33612" y="26087"/>
                  <a:pt x="33612" y="16807"/>
                </a:cubicBezTo>
                <a:cubicBezTo>
                  <a:pt x="33612" y="7524"/>
                  <a:pt x="26087" y="1"/>
                  <a:pt x="168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15002;p66">
            <a:extLst>
              <a:ext uri="{FF2B5EF4-FFF2-40B4-BE49-F238E27FC236}">
                <a16:creationId xmlns:a16="http://schemas.microsoft.com/office/drawing/2014/main" id="{3AC89B05-877B-45A1-8FC7-FF0142A4A490}"/>
              </a:ext>
            </a:extLst>
          </p:cNvPr>
          <p:cNvGrpSpPr/>
          <p:nvPr/>
        </p:nvGrpSpPr>
        <p:grpSpPr>
          <a:xfrm>
            <a:off x="289582" y="5861639"/>
            <a:ext cx="371883" cy="365691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57" name="Google Shape;15003;p66">
              <a:extLst>
                <a:ext uri="{FF2B5EF4-FFF2-40B4-BE49-F238E27FC236}">
                  <a16:creationId xmlns:a16="http://schemas.microsoft.com/office/drawing/2014/main" id="{2BF6E2B7-5B81-4BB2-B35C-AD0F8B057629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004;p66">
              <a:extLst>
                <a:ext uri="{FF2B5EF4-FFF2-40B4-BE49-F238E27FC236}">
                  <a16:creationId xmlns:a16="http://schemas.microsoft.com/office/drawing/2014/main" id="{EE66A843-CEDC-4948-B3B7-C8447F418991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005;p66">
              <a:extLst>
                <a:ext uri="{FF2B5EF4-FFF2-40B4-BE49-F238E27FC236}">
                  <a16:creationId xmlns:a16="http://schemas.microsoft.com/office/drawing/2014/main" id="{90949950-A669-442D-8EB1-69F3202A1861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006;p66">
              <a:extLst>
                <a:ext uri="{FF2B5EF4-FFF2-40B4-BE49-F238E27FC236}">
                  <a16:creationId xmlns:a16="http://schemas.microsoft.com/office/drawing/2014/main" id="{1F77C583-8ACD-401A-B0BE-434F83ABBB47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007;p66">
              <a:extLst>
                <a:ext uri="{FF2B5EF4-FFF2-40B4-BE49-F238E27FC236}">
                  <a16:creationId xmlns:a16="http://schemas.microsoft.com/office/drawing/2014/main" id="{DFE827C2-FB10-4400-9C51-F416D9B215CE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C39465B4-FAC3-44EB-9080-0274BD1C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227" y="1044082"/>
            <a:ext cx="10554995" cy="1559522"/>
          </a:xfrm>
          <a:effectLst/>
        </p:spPr>
        <p:txBody>
          <a:bodyPr>
            <a:normAutofit fontScale="92500" lnSpcReduction="20000"/>
          </a:bodyPr>
          <a:lstStyle/>
          <a:p>
            <a:r>
              <a:rPr lang="en-US" dirty="0">
                <a:effectLst/>
              </a:rPr>
              <a:t>Evaluate each cell for expression of 49 marker genes validated in breast tissue</a:t>
            </a:r>
          </a:p>
          <a:p>
            <a:r>
              <a:rPr lang="en-US" dirty="0">
                <a:effectLst/>
              </a:rPr>
              <a:t>“Expression” = normalized gene expression &gt; 1</a:t>
            </a:r>
          </a:p>
          <a:p>
            <a:r>
              <a:rPr lang="en-US" dirty="0">
                <a:effectLst/>
              </a:rPr>
              <a:t>Classify cell as a certain type if it meets at least 1 or more of these</a:t>
            </a:r>
          </a:p>
          <a:p>
            <a:r>
              <a:rPr lang="en-US" dirty="0">
                <a:effectLst/>
              </a:rPr>
              <a:t>If no type, label “unknown”; if multiple, label “undecided” </a:t>
            </a:r>
            <a:r>
              <a:rPr lang="en-US" i="1" dirty="0">
                <a:effectLst/>
              </a:rPr>
              <a:t>(except: epithelial/stromal = epithelial)</a:t>
            </a:r>
            <a:endParaRPr lang="en-US" dirty="0">
              <a:effectLst/>
            </a:endParaRPr>
          </a:p>
          <a:p>
            <a:pPr marL="36900" indent="0">
              <a:buNone/>
            </a:pPr>
            <a:endParaRPr lang="en-US" dirty="0">
              <a:effectLst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969005D-C702-428F-B52F-EE1934163597}"/>
              </a:ext>
            </a:extLst>
          </p:cNvPr>
          <p:cNvSpPr/>
          <p:nvPr/>
        </p:nvSpPr>
        <p:spPr>
          <a:xfrm>
            <a:off x="1890405" y="2777561"/>
            <a:ext cx="2315797" cy="550245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Breast epithelial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9A88DEF-F3CF-49C0-BEDB-96A25800005C}"/>
              </a:ext>
            </a:extLst>
          </p:cNvPr>
          <p:cNvSpPr/>
          <p:nvPr/>
        </p:nvSpPr>
        <p:spPr>
          <a:xfrm>
            <a:off x="4438983" y="2774195"/>
            <a:ext cx="1595163" cy="55024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Stromal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C2EAB04-D5C0-4B54-899B-AC97D8F2B943}"/>
              </a:ext>
            </a:extLst>
          </p:cNvPr>
          <p:cNvSpPr/>
          <p:nvPr/>
        </p:nvSpPr>
        <p:spPr>
          <a:xfrm>
            <a:off x="6244298" y="2776852"/>
            <a:ext cx="1470952" cy="550245"/>
          </a:xfrm>
          <a:prstGeom prst="roundRect">
            <a:avLst/>
          </a:prstGeom>
          <a:solidFill>
            <a:srgbClr val="7808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Endothelial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0B6BE0F-0DE3-4727-89B8-3B9F98D02BF9}"/>
              </a:ext>
            </a:extLst>
          </p:cNvPr>
          <p:cNvSpPr/>
          <p:nvPr/>
        </p:nvSpPr>
        <p:spPr>
          <a:xfrm>
            <a:off x="7922904" y="2776851"/>
            <a:ext cx="3770058" cy="550245"/>
          </a:xfrm>
          <a:prstGeom prst="roundRect">
            <a:avLst/>
          </a:prstGeom>
          <a:solidFill>
            <a:srgbClr val="5003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Immune types (T, B, macrophage)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F5CDC1-7F3A-49A1-850F-C0E88EB2963E}"/>
              </a:ext>
            </a:extLst>
          </p:cNvPr>
          <p:cNvSpPr/>
          <p:nvPr/>
        </p:nvSpPr>
        <p:spPr>
          <a:xfrm>
            <a:off x="1885642" y="3420489"/>
            <a:ext cx="2315797" cy="133597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EPCAM, KRT8, KRT18, KRT19</a:t>
            </a:r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/>
              <a:t>EGFR, CDH1, KRT14, ITGA6, KRT5, TP63, KRT17, MME, FOXA1, GATA3, MUC1, CD24, KIT, GABRP</a:t>
            </a:r>
            <a:endParaRPr lang="en-US" sz="1200" b="1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A3E1DE7-87E6-4B5F-A980-D434D3649099}"/>
              </a:ext>
            </a:extLst>
          </p:cNvPr>
          <p:cNvSpPr/>
          <p:nvPr/>
        </p:nvSpPr>
        <p:spPr>
          <a:xfrm>
            <a:off x="4438983" y="3420489"/>
            <a:ext cx="1595163" cy="13359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FAP, COL1A1, COL3A1, COL5A1, ACTA2, TAGLN, LUM, FBLN1, COL6A3, COL1A2, COL6A1, COL6A2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58B2E17-5469-4788-9110-4E49102326F4}"/>
              </a:ext>
            </a:extLst>
          </p:cNvPr>
          <p:cNvSpPr/>
          <p:nvPr/>
        </p:nvSpPr>
        <p:spPr>
          <a:xfrm>
            <a:off x="6249061" y="3420489"/>
            <a:ext cx="1460767" cy="1335975"/>
          </a:xfrm>
          <a:prstGeom prst="rect">
            <a:avLst/>
          </a:prstGeom>
          <a:solidFill>
            <a:srgbClr val="7808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PECAM1, VWF, CDH5, SELE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E55CC7C-3472-4C12-BD8F-39275EA7A0A0}"/>
              </a:ext>
            </a:extLst>
          </p:cNvPr>
          <p:cNvSpPr/>
          <p:nvPr/>
        </p:nvSpPr>
        <p:spPr>
          <a:xfrm>
            <a:off x="7922904" y="3400914"/>
            <a:ext cx="3770058" cy="1335975"/>
          </a:xfrm>
          <a:prstGeom prst="rect">
            <a:avLst/>
          </a:prstGeom>
          <a:solidFill>
            <a:srgbClr val="5003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 cell: </a:t>
            </a:r>
            <a:r>
              <a:rPr lang="en-US" sz="1400" dirty="0"/>
              <a:t>CD2, CD3D, CD3E, CD8A, CD8B</a:t>
            </a:r>
          </a:p>
          <a:p>
            <a:pPr algn="ctr"/>
            <a:r>
              <a:rPr lang="en-US" sz="1400" b="1" dirty="0"/>
              <a:t>B cell: </a:t>
            </a:r>
            <a:r>
              <a:rPr lang="en-US" sz="1400" dirty="0"/>
              <a:t>MS4A1, CD79A, CD79B, BLNK</a:t>
            </a:r>
          </a:p>
          <a:p>
            <a:pPr algn="ctr"/>
            <a:r>
              <a:rPr lang="en-US" sz="1400" b="1" dirty="0"/>
              <a:t>Macrophage: </a:t>
            </a:r>
            <a:r>
              <a:rPr lang="en-US" sz="1400" dirty="0"/>
              <a:t>CD14, CD68, CD163, CSF1R</a:t>
            </a:r>
            <a:br>
              <a:rPr lang="en-US" sz="1400" dirty="0"/>
            </a:br>
            <a:r>
              <a:rPr lang="en-US" sz="1400" b="1" dirty="0"/>
              <a:t>Pan-immune: </a:t>
            </a:r>
            <a:r>
              <a:rPr lang="en-US" sz="1400" dirty="0"/>
              <a:t>PTPRC</a:t>
            </a:r>
            <a:endParaRPr lang="en-US" sz="1400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27BA23-09D0-4E95-B72B-A4933F19D353}"/>
              </a:ext>
            </a:extLst>
          </p:cNvPr>
          <p:cNvSpPr/>
          <p:nvPr/>
        </p:nvSpPr>
        <p:spPr>
          <a:xfrm rot="16200000">
            <a:off x="796076" y="3897714"/>
            <a:ext cx="1355549" cy="36195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Markers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F92D6B0A-B958-43E1-A6C4-0F9CEDA2A832}"/>
              </a:ext>
            </a:extLst>
          </p:cNvPr>
          <p:cNvSpPr/>
          <p:nvPr/>
        </p:nvSpPr>
        <p:spPr>
          <a:xfrm rot="16200000">
            <a:off x="549583" y="5547967"/>
            <a:ext cx="1848538" cy="36195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rules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3816119-E43F-4850-B980-F9F1D3CA4A80}"/>
              </a:ext>
            </a:extLst>
          </p:cNvPr>
          <p:cNvSpPr/>
          <p:nvPr/>
        </p:nvSpPr>
        <p:spPr>
          <a:xfrm>
            <a:off x="1885641" y="4847692"/>
            <a:ext cx="2315797" cy="180551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2+ breast epithelial markers</a:t>
            </a:r>
            <a:br>
              <a:rPr lang="en-US" sz="1200" dirty="0">
                <a:solidFill>
                  <a:schemeClr val="tx1"/>
                </a:solidFill>
              </a:rPr>
            </a:br>
            <a:endParaRPr lang="en-US" sz="12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1 </a:t>
            </a:r>
            <a:r>
              <a:rPr lang="en-US" sz="1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well-defined</a:t>
            </a:r>
            <a:r>
              <a:rPr lang="en-US" sz="1200" dirty="0">
                <a:solidFill>
                  <a:schemeClr val="tx1"/>
                </a:solidFill>
              </a:rPr>
              <a:t> breast epithelial marker expressed above median level for that marker for that patient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3F42F64-7805-4E9C-AA08-41F881C7A3DA}"/>
              </a:ext>
            </a:extLst>
          </p:cNvPr>
          <p:cNvSpPr/>
          <p:nvPr/>
        </p:nvSpPr>
        <p:spPr>
          <a:xfrm>
            <a:off x="4438983" y="4862182"/>
            <a:ext cx="1595163" cy="18055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2+ stromal markers and no other markers</a:t>
            </a:r>
            <a:br>
              <a:rPr lang="en-US" sz="1200" dirty="0">
                <a:solidFill>
                  <a:schemeClr val="tx1"/>
                </a:solidFill>
              </a:rPr>
            </a:br>
            <a:endParaRPr lang="en-US" sz="12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3+ stromal markers and 0-1 endothelial marker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C1F4B77-D44A-4878-9DD3-A2913F57783C}"/>
              </a:ext>
            </a:extLst>
          </p:cNvPr>
          <p:cNvSpPr/>
          <p:nvPr/>
        </p:nvSpPr>
        <p:spPr>
          <a:xfrm>
            <a:off x="6254483" y="4862181"/>
            <a:ext cx="1460767" cy="1805519"/>
          </a:xfrm>
          <a:prstGeom prst="rect">
            <a:avLst/>
          </a:prstGeom>
          <a:solidFill>
            <a:srgbClr val="7808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2+ endothelial markers and no other markers</a:t>
            </a:r>
            <a:br>
              <a:rPr lang="en-US" sz="1200" dirty="0">
                <a:solidFill>
                  <a:schemeClr val="tx1"/>
                </a:solidFill>
              </a:rPr>
            </a:br>
            <a:endParaRPr lang="en-US" sz="12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3+ endothelial markers and 0-1 stromal marker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B3C6F2-E179-4D80-AD1B-977E59306B89}"/>
              </a:ext>
            </a:extLst>
          </p:cNvPr>
          <p:cNvSpPr/>
          <p:nvPr/>
        </p:nvSpPr>
        <p:spPr>
          <a:xfrm>
            <a:off x="7922904" y="4847692"/>
            <a:ext cx="3770058" cy="1805519"/>
          </a:xfrm>
          <a:prstGeom prst="rect">
            <a:avLst/>
          </a:prstGeom>
          <a:solidFill>
            <a:srgbClr val="50036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2+ type-specific immune markers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(T, B, macrophage) and no other immune markers</a:t>
            </a:r>
            <a:br>
              <a:rPr lang="en-US" sz="1200" dirty="0">
                <a:solidFill>
                  <a:schemeClr val="tx1"/>
                </a:solidFill>
              </a:rPr>
            </a:br>
            <a:endParaRPr lang="en-US" sz="12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Pan-immune marker PTPRC, 1 type-specific immune marker, no other immune markers</a:t>
            </a:r>
            <a:br>
              <a:rPr lang="en-US" sz="1200" dirty="0">
                <a:solidFill>
                  <a:schemeClr val="tx1"/>
                </a:solidFill>
              </a:rPr>
            </a:br>
            <a:endParaRPr lang="en-US" sz="12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3+ type-specific immune markers and 0-1 other immune markers</a:t>
            </a:r>
          </a:p>
        </p:txBody>
      </p:sp>
    </p:spTree>
    <p:extLst>
      <p:ext uri="{BB962C8B-B14F-4D97-AF65-F5344CB8AC3E}">
        <p14:creationId xmlns:p14="http://schemas.microsoft.com/office/powerpoint/2010/main" val="403026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5095</TotalTime>
  <Words>2312</Words>
  <Application>Microsoft Office PowerPoint</Application>
  <PresentationFormat>Widescreen</PresentationFormat>
  <Paragraphs>309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Black</vt:lpstr>
      <vt:lpstr>Calisto MT</vt:lpstr>
      <vt:lpstr>Wingdings 2</vt:lpstr>
      <vt:lpstr>Slate</vt:lpstr>
      <vt:lpstr>Replicability of single-cell RNA-seq cell type identification</vt:lpstr>
      <vt:lpstr>Introduction</vt:lpstr>
      <vt:lpstr>scRNA-seq to analyze tissue heterogeneity</vt:lpstr>
      <vt:lpstr>Overview of cell typing methods</vt:lpstr>
      <vt:lpstr>Goals of this study</vt:lpstr>
      <vt:lpstr>Data and Methods</vt:lpstr>
      <vt:lpstr>Data: TNBC scRNA-seq from Karaayvaz et al., 2018</vt:lpstr>
      <vt:lpstr>Workflow</vt:lpstr>
      <vt:lpstr>Method details: literature-based cell typing</vt:lpstr>
      <vt:lpstr>Method details: multimodal intersection analysis (MIA)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PowerPoint Presentation</vt:lpstr>
      <vt:lpstr>PowerPoint Presentation</vt:lpstr>
      <vt:lpstr>Can we find a better way?</vt:lpstr>
      <vt:lpstr>Future Directions</vt:lpstr>
      <vt:lpstr>PowerPoint Presentation</vt:lpstr>
      <vt:lpstr>PowerPoint Presentation</vt:lpstr>
      <vt:lpstr>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Replicability of single-cell RNA-seq cell type identification</dc:title>
  <dc:creator>Amy Gill</dc:creator>
  <cp:lastModifiedBy>Amy Gill</cp:lastModifiedBy>
  <cp:revision>82</cp:revision>
  <dcterms:created xsi:type="dcterms:W3CDTF">2021-04-22T01:11:23Z</dcterms:created>
  <dcterms:modified xsi:type="dcterms:W3CDTF">2021-04-27T00:41:00Z</dcterms:modified>
</cp:coreProperties>
</file>